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8" r:id="rId2"/>
    <p:sldId id="261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F594F4ED-5AAB-49C4-8474-79500BA85CB0}">
          <p14:sldIdLst>
            <p14:sldId id="258"/>
            <p14:sldId id="261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6FF"/>
    <a:srgbClr val="FF6600"/>
    <a:srgbClr val="00CC66"/>
    <a:srgbClr val="6666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3498F-8346-453E-86AE-163787C86021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D373C-E228-40F8-9A48-8330454D8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53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89002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55862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117970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900678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182555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672609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037443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32966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166240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597704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282343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66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ircl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282025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GÜNLER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2924944"/>
            <a:ext cx="7559828" cy="3528392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PAZARTES</a:t>
            </a:r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</a:t>
            </a:r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</a:t>
            </a:r>
            <a:endParaRPr lang="tr-T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ÇARŞAMBA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hafta</a:t>
            </a:r>
            <a:r>
              <a:rPr lang="tr-TR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i</a:t>
            </a:r>
            <a:r>
              <a:rPr lang="tr-TR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ç</a:t>
            </a:r>
            <a:r>
              <a:rPr lang="en-US" sz="2400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tr-T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PERŞEMBE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endParaRPr lang="tr-T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CUMA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</a:t>
            </a:r>
            <a:endParaRPr lang="tr-T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tr-TR" sz="2400" b="1" dirty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CUMARTESi	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	</a:t>
            </a:r>
            <a:r>
              <a:rPr lang="tr-TR" sz="2400" b="1" dirty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PAZAR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					</a:t>
            </a:r>
            <a:r>
              <a:rPr lang="tr-TR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Small" panose="02000505000000020004" pitchFamily="2" charset="0"/>
                <a:cs typeface="Times New Roman" pitchFamily="18" charset="0"/>
              </a:rPr>
              <a:t>hafta sonu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										</a:t>
            </a:r>
          </a:p>
          <a:p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82B1AA7-FE60-43B0-9908-DCA9AC41C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436" y="3068959"/>
            <a:ext cx="829128" cy="194421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229E56-940B-4510-B112-E8B6E8127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580112" y="5033964"/>
            <a:ext cx="1296144" cy="1181115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3203848" y="116632"/>
            <a:ext cx="4291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AYLAR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1259632" y="332656"/>
            <a:ext cx="580372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Ocak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Şubat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Mart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Mayıs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Haz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iran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Temmuz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Ağustos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Eylül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im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ım</a:t>
            </a:r>
          </a:p>
          <a:p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Aralık 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464711" y="1214422"/>
            <a:ext cx="35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Mevsimler</a:t>
            </a:r>
            <a:endParaRPr lang="tr-T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644779" y="2811982"/>
            <a:ext cx="50720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ilkbahar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yaz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sonbahar</a:t>
            </a:r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güz</a:t>
            </a:r>
          </a:p>
          <a:p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tr-TR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ış </a:t>
            </a:r>
          </a:p>
          <a:p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D1694-7D96-87C6-9161-64D3F03CE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2413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b="1" dirty="0">
                <a:solidFill>
                  <a:schemeClr val="tx2"/>
                </a:solidFill>
              </a:rPr>
              <a:t>E</a:t>
            </a:r>
            <a:r>
              <a:rPr lang="en-US" b="1" dirty="0">
                <a:solidFill>
                  <a:srgbClr val="FFFF00"/>
                </a:solidFill>
              </a:rPr>
              <a:t>N</a:t>
            </a:r>
            <a:r>
              <a:rPr lang="en-US" b="1" dirty="0">
                <a:solidFill>
                  <a:srgbClr val="7030A0"/>
                </a:solidFill>
              </a:rPr>
              <a:t>K</a:t>
            </a:r>
            <a:r>
              <a:rPr lang="en-US" b="1" dirty="0"/>
              <a:t>L</a:t>
            </a:r>
            <a:r>
              <a:rPr lang="en-US" b="1" dirty="0">
                <a:solidFill>
                  <a:srgbClr val="FF66FF"/>
                </a:solidFill>
              </a:rPr>
              <a:t>E</a:t>
            </a:r>
            <a:r>
              <a:rPr lang="en-US" b="1" dirty="0">
                <a:solidFill>
                  <a:srgbClr val="00B050"/>
                </a:solidFill>
              </a:rPr>
              <a:t>R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BDD783-023D-8CE0-5F8D-7E87C9AB2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728792" cy="453650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BEYAZ</a:t>
            </a:r>
          </a:p>
          <a:p>
            <a:r>
              <a:rPr lang="en-US" b="1" dirty="0" err="1">
                <a:solidFill>
                  <a:schemeClr val="tx1"/>
                </a:solidFill>
              </a:rPr>
              <a:t>SiYAH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YE</a:t>
            </a:r>
            <a:r>
              <a:rPr lang="tr-TR" b="1" dirty="0">
                <a:solidFill>
                  <a:srgbClr val="00B050"/>
                </a:solidFill>
              </a:rPr>
              <a:t>Ş</a:t>
            </a:r>
            <a:r>
              <a:rPr lang="en-US" b="1" dirty="0" err="1">
                <a:solidFill>
                  <a:srgbClr val="00B050"/>
                </a:solidFill>
              </a:rPr>
              <a:t>i</a:t>
            </a:r>
            <a:r>
              <a:rPr lang="tr-TR" b="1" dirty="0">
                <a:solidFill>
                  <a:srgbClr val="00B050"/>
                </a:solidFill>
              </a:rPr>
              <a:t>L</a:t>
            </a:r>
          </a:p>
          <a:p>
            <a:r>
              <a:rPr lang="tr-TR" b="1" dirty="0">
                <a:solidFill>
                  <a:srgbClr val="00B0F0"/>
                </a:solidFill>
              </a:rPr>
              <a:t>MAV</a:t>
            </a:r>
            <a:r>
              <a:rPr lang="en-US" b="1" dirty="0" err="1">
                <a:solidFill>
                  <a:srgbClr val="00B0F0"/>
                </a:solidFill>
              </a:rPr>
              <a:t>i</a:t>
            </a:r>
            <a:endParaRPr lang="tr-TR" b="1" dirty="0">
              <a:solidFill>
                <a:srgbClr val="00B0F0"/>
              </a:solidFill>
            </a:endParaRPr>
          </a:p>
          <a:p>
            <a:r>
              <a:rPr lang="tr-TR" b="1" dirty="0">
                <a:solidFill>
                  <a:srgbClr val="FFFF00"/>
                </a:solidFill>
              </a:rPr>
              <a:t>SARI</a:t>
            </a:r>
          </a:p>
          <a:p>
            <a:r>
              <a:rPr lang="tr-TR" b="1" dirty="0">
                <a:solidFill>
                  <a:srgbClr val="FF00FF"/>
                </a:solidFill>
              </a:rPr>
              <a:t>PEMBE</a:t>
            </a:r>
          </a:p>
          <a:p>
            <a:r>
              <a:rPr lang="tr-TR" b="1" dirty="0">
                <a:solidFill>
                  <a:schemeClr val="accent6"/>
                </a:solidFill>
              </a:rPr>
              <a:t>TURUNCU</a:t>
            </a:r>
          </a:p>
          <a:p>
            <a:r>
              <a:rPr lang="tr-TR" b="1" dirty="0">
                <a:solidFill>
                  <a:srgbClr val="7030A0"/>
                </a:solidFill>
              </a:rPr>
              <a:t>MOR</a:t>
            </a:r>
          </a:p>
          <a:p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KAHVERENG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b="1" dirty="0"/>
              <a:t>GR</a:t>
            </a:r>
            <a:r>
              <a:rPr lang="en-US" b="1" dirty="0" err="1"/>
              <a:t>i</a:t>
            </a:r>
            <a:endParaRPr lang="tr-TR" b="1" dirty="0"/>
          </a:p>
          <a:p>
            <a:r>
              <a:rPr lang="tr-TR" b="1" dirty="0">
                <a:solidFill>
                  <a:srgbClr val="FF0000"/>
                </a:solidFill>
              </a:rPr>
              <a:t>KIRMIZI</a:t>
            </a:r>
          </a:p>
          <a:p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BORDO </a:t>
            </a:r>
          </a:p>
          <a:p>
            <a:endParaRPr lang="tr-TR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446361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7C137D-9D2D-9B88-C8B2-63EEF244C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630616" cy="1656183"/>
          </a:xfrm>
        </p:spPr>
        <p:txBody>
          <a:bodyPr/>
          <a:lstStyle/>
          <a:p>
            <a:r>
              <a:rPr lang="tr-TR" b="1" dirty="0"/>
              <a:t>Sorular</a:t>
            </a:r>
            <a:r>
              <a:rPr lang="en-US" b="1" dirty="0"/>
              <a:t>\</a:t>
            </a:r>
            <a:r>
              <a:rPr lang="en-US" b="1" dirty="0" err="1"/>
              <a:t>Cevaplar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614E11-5F16-056F-358E-50D84B6FF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/>
          </a:bodyPr>
          <a:lstStyle/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Bugün günlerden ne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/>
              <a:t>	-</a:t>
            </a:r>
            <a:r>
              <a:rPr lang="tr-TR" dirty="0">
                <a:solidFill>
                  <a:srgbClr val="00B050"/>
                </a:solidFill>
              </a:rPr>
              <a:t>Bugün günlerden salı.	</a:t>
            </a:r>
          </a:p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Yarın günlerden ne?		</a:t>
            </a:r>
          </a:p>
          <a:p>
            <a:r>
              <a:rPr lang="tr-TR" dirty="0"/>
              <a:t>	-</a:t>
            </a:r>
            <a:r>
              <a:rPr lang="tr-TR" dirty="0">
                <a:solidFill>
                  <a:srgbClr val="00B050"/>
                </a:solidFill>
              </a:rPr>
              <a:t>Yarın günlerden çarşamba.</a:t>
            </a:r>
          </a:p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Dün günlerden neyd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/>
              <a:t>	-</a:t>
            </a:r>
            <a:r>
              <a:rPr lang="tr-TR" dirty="0">
                <a:solidFill>
                  <a:srgbClr val="00B050"/>
                </a:solidFill>
              </a:rPr>
              <a:t>Dün günlerden pazartes</a:t>
            </a:r>
            <a:r>
              <a:rPr lang="en-US" dirty="0" err="1">
                <a:solidFill>
                  <a:srgbClr val="00B050"/>
                </a:solidFill>
              </a:rPr>
              <a:t>iydi</a:t>
            </a:r>
            <a:r>
              <a:rPr lang="tr-TR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454475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52603-61AE-BFD4-D368-F6D92D218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368151"/>
          </a:xfrm>
        </p:spPr>
        <p:txBody>
          <a:bodyPr/>
          <a:lstStyle/>
          <a:p>
            <a:r>
              <a:rPr lang="en-US" b="1" dirty="0" err="1"/>
              <a:t>Sorular</a:t>
            </a:r>
            <a:r>
              <a:rPr lang="en-US" b="1" dirty="0"/>
              <a:t>\</a:t>
            </a:r>
            <a:r>
              <a:rPr lang="en-US" b="1" dirty="0" err="1"/>
              <a:t>Cevaplar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EFFFC0-08F1-D956-99B0-70CF4CE0B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-B</a:t>
            </a:r>
            <a:r>
              <a:rPr lang="en-US" dirty="0" err="1">
                <a:solidFill>
                  <a:srgbClr val="FF0000"/>
                </a:solidFill>
              </a:rPr>
              <a:t>iz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ş</a:t>
            </a:r>
            <a:r>
              <a:rPr lang="en-US" dirty="0" err="1">
                <a:solidFill>
                  <a:srgbClr val="FF0000"/>
                </a:solidFill>
              </a:rPr>
              <a:t>imdi</a:t>
            </a:r>
            <a:r>
              <a:rPr lang="en-US" dirty="0">
                <a:solidFill>
                  <a:srgbClr val="FF0000"/>
                </a:solidFill>
              </a:rPr>
              <a:t> hangi </a:t>
            </a:r>
            <a:r>
              <a:rPr lang="en-US" dirty="0" err="1">
                <a:solidFill>
                  <a:srgbClr val="FF0000"/>
                </a:solidFill>
              </a:rPr>
              <a:t>ayday</a:t>
            </a:r>
            <a:r>
              <a:rPr lang="tr-TR" dirty="0">
                <a:solidFill>
                  <a:srgbClr val="FF0000"/>
                </a:solidFill>
              </a:rPr>
              <a:t>ız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		-B</a:t>
            </a:r>
            <a:r>
              <a:rPr lang="en-US" dirty="0" err="1">
                <a:solidFill>
                  <a:srgbClr val="00B050"/>
                </a:solidFill>
              </a:rPr>
              <a:t>iz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ş</a:t>
            </a:r>
            <a:r>
              <a:rPr lang="en-US" dirty="0" err="1">
                <a:solidFill>
                  <a:srgbClr val="00B050"/>
                </a:solidFill>
              </a:rPr>
              <a:t>imdi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tr-TR" dirty="0" smtClean="0">
                <a:solidFill>
                  <a:srgbClr val="00B050"/>
                </a:solidFill>
              </a:rPr>
              <a:t>ekim </a:t>
            </a:r>
            <a:r>
              <a:rPr lang="tr-TR" dirty="0">
                <a:solidFill>
                  <a:srgbClr val="00B050"/>
                </a:solidFill>
              </a:rPr>
              <a:t>ayındayız.</a:t>
            </a:r>
          </a:p>
          <a:p>
            <a:r>
              <a:rPr lang="tr-TR" dirty="0">
                <a:solidFill>
                  <a:srgbClr val="FF0000"/>
                </a:solidFill>
              </a:rPr>
              <a:t>-Bugün eylülün kaçı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	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		-Bugün </a:t>
            </a:r>
            <a:r>
              <a:rPr lang="tr-TR" dirty="0" smtClean="0">
                <a:solidFill>
                  <a:srgbClr val="00B050"/>
                </a:solidFill>
              </a:rPr>
              <a:t>ekimin </a:t>
            </a:r>
            <a:r>
              <a:rPr lang="tr-TR" dirty="0">
                <a:solidFill>
                  <a:srgbClr val="00B050"/>
                </a:solidFill>
              </a:rPr>
              <a:t>on </a:t>
            </a:r>
            <a:r>
              <a:rPr lang="tr-TR" dirty="0" smtClean="0">
                <a:solidFill>
                  <a:srgbClr val="00B050"/>
                </a:solidFill>
              </a:rPr>
              <a:t>beşi</a:t>
            </a:r>
            <a:r>
              <a:rPr lang="tr-TR" dirty="0" smtClean="0">
                <a:solidFill>
                  <a:srgbClr val="00B050"/>
                </a:solidFill>
              </a:rPr>
              <a:t>.</a:t>
            </a:r>
            <a:endParaRPr lang="tr-TR" dirty="0">
              <a:solidFill>
                <a:srgbClr val="00B05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Bi</a:t>
            </a:r>
            <a:r>
              <a:rPr lang="tr-TR" dirty="0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yılda kaç ay var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	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		-</a:t>
            </a:r>
            <a:r>
              <a:rPr lang="en-US" dirty="0">
                <a:solidFill>
                  <a:srgbClr val="00B050"/>
                </a:solidFill>
              </a:rPr>
              <a:t>Bi</a:t>
            </a:r>
            <a:r>
              <a:rPr lang="tr-TR" dirty="0">
                <a:solidFill>
                  <a:srgbClr val="00B050"/>
                </a:solidFill>
              </a:rPr>
              <a:t>r yılda on </a:t>
            </a:r>
            <a:r>
              <a:rPr lang="en-US" dirty="0" err="1">
                <a:solidFill>
                  <a:srgbClr val="00B050"/>
                </a:solidFill>
              </a:rPr>
              <a:t>iki</a:t>
            </a:r>
            <a:r>
              <a:rPr lang="en-US" dirty="0">
                <a:solidFill>
                  <a:srgbClr val="00B050"/>
                </a:solidFill>
              </a:rPr>
              <a:t> ay var</a:t>
            </a:r>
            <a:r>
              <a:rPr lang="tr-TR" dirty="0">
                <a:solidFill>
                  <a:srgbClr val="00B050"/>
                </a:solidFill>
              </a:rPr>
              <a:t>.</a:t>
            </a:r>
          </a:p>
          <a:p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70974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4010BD-AB57-05FB-10E4-919D6CA07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512167"/>
          </a:xfrm>
        </p:spPr>
        <p:txBody>
          <a:bodyPr/>
          <a:lstStyle/>
          <a:p>
            <a:r>
              <a:rPr lang="en-US" b="1" dirty="0" err="1"/>
              <a:t>Sorular</a:t>
            </a:r>
            <a:r>
              <a:rPr lang="en-US" b="1" dirty="0"/>
              <a:t>\</a:t>
            </a:r>
            <a:r>
              <a:rPr lang="en-US" b="1" dirty="0" err="1"/>
              <a:t>Cevaplar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B968BC-F20A-BDD1-F2FD-22989DD72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568952" cy="386598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Biz </a:t>
            </a:r>
            <a:r>
              <a:rPr lang="tr-TR" dirty="0">
                <a:solidFill>
                  <a:srgbClr val="FF0000"/>
                </a:solidFill>
              </a:rPr>
              <a:t>ş</a:t>
            </a:r>
            <a:r>
              <a:rPr lang="en-US" dirty="0" err="1">
                <a:solidFill>
                  <a:srgbClr val="FF0000"/>
                </a:solidFill>
              </a:rPr>
              <a:t>imdi</a:t>
            </a:r>
            <a:r>
              <a:rPr lang="en-US" dirty="0">
                <a:solidFill>
                  <a:srgbClr val="FF0000"/>
                </a:solidFill>
              </a:rPr>
              <a:t> hangi </a:t>
            </a:r>
            <a:r>
              <a:rPr lang="en-US" dirty="0" err="1">
                <a:solidFill>
                  <a:srgbClr val="FF0000"/>
                </a:solidFill>
              </a:rPr>
              <a:t>mevsimdeyiz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tr-TR" dirty="0">
                <a:solidFill>
                  <a:srgbClr val="FF0000"/>
                </a:solidFill>
              </a:rPr>
              <a:t>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		-</a:t>
            </a:r>
            <a:r>
              <a:rPr lang="en-US" dirty="0">
                <a:solidFill>
                  <a:srgbClr val="00B050"/>
                </a:solidFill>
              </a:rPr>
              <a:t>Biz </a:t>
            </a:r>
            <a:r>
              <a:rPr lang="tr-TR" dirty="0">
                <a:solidFill>
                  <a:srgbClr val="00B050"/>
                </a:solidFill>
              </a:rPr>
              <a:t>ş</a:t>
            </a:r>
            <a:r>
              <a:rPr lang="en-US" dirty="0" err="1">
                <a:solidFill>
                  <a:srgbClr val="00B050"/>
                </a:solidFill>
              </a:rPr>
              <a:t>imdi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sonbahar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mevsimindeyiz</a:t>
            </a:r>
            <a:r>
              <a:rPr lang="tr-TR" dirty="0">
                <a:solidFill>
                  <a:srgbClr val="00B05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Bir </a:t>
            </a:r>
            <a:r>
              <a:rPr lang="en-US" dirty="0" err="1">
                <a:solidFill>
                  <a:srgbClr val="FF0000"/>
                </a:solidFill>
              </a:rPr>
              <a:t>yilda</a:t>
            </a:r>
            <a:r>
              <a:rPr lang="en-US" dirty="0">
                <a:solidFill>
                  <a:srgbClr val="FF0000"/>
                </a:solidFill>
              </a:rPr>
              <a:t> ka</a:t>
            </a:r>
            <a:r>
              <a:rPr lang="tr-TR" dirty="0">
                <a:solidFill>
                  <a:srgbClr val="FF0000"/>
                </a:solidFill>
              </a:rPr>
              <a:t>ç </a:t>
            </a:r>
            <a:r>
              <a:rPr lang="en-US" dirty="0" err="1">
                <a:solidFill>
                  <a:srgbClr val="FF0000"/>
                </a:solidFill>
              </a:rPr>
              <a:t>mevsim</a:t>
            </a:r>
            <a:r>
              <a:rPr lang="en-US" dirty="0">
                <a:solidFill>
                  <a:srgbClr val="FF0000"/>
                </a:solidFill>
              </a:rPr>
              <a:t> var?</a:t>
            </a:r>
            <a:r>
              <a:rPr lang="tr-TR" dirty="0">
                <a:solidFill>
                  <a:srgbClr val="FF0000"/>
                </a:solidFill>
              </a:rPr>
              <a:t>		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-</a:t>
            </a:r>
            <a:r>
              <a:rPr lang="en-US" dirty="0">
                <a:solidFill>
                  <a:srgbClr val="00B050"/>
                </a:solidFill>
              </a:rPr>
              <a:t>Bir y</a:t>
            </a:r>
            <a:r>
              <a:rPr lang="tr-TR" dirty="0">
                <a:solidFill>
                  <a:srgbClr val="00B050"/>
                </a:solidFill>
              </a:rPr>
              <a:t>ılda dört mevs</a:t>
            </a:r>
            <a:r>
              <a:rPr lang="en-US" dirty="0" err="1">
                <a:solidFill>
                  <a:srgbClr val="00B050"/>
                </a:solidFill>
              </a:rPr>
              <a:t>im</a:t>
            </a:r>
            <a:r>
              <a:rPr lang="en-US" dirty="0">
                <a:solidFill>
                  <a:srgbClr val="00B050"/>
                </a:solidFill>
              </a:rPr>
              <a:t> var</a:t>
            </a:r>
            <a:r>
              <a:rPr lang="tr-TR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610421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C26F5-A29F-8476-59DE-604ED1535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/>
          <a:lstStyle/>
          <a:p>
            <a:r>
              <a:rPr lang="en-US" b="1" dirty="0" err="1"/>
              <a:t>Sorular</a:t>
            </a:r>
            <a:r>
              <a:rPr lang="en-US" b="1" dirty="0"/>
              <a:t>\</a:t>
            </a:r>
            <a:r>
              <a:rPr lang="en-US" b="1" dirty="0" err="1"/>
              <a:t>Cevaplar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046E253-4F9D-10F0-E886-0C6AABA91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772400" cy="4248472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-Bu, hang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renk</a:t>
            </a:r>
            <a:r>
              <a:rPr lang="en-US" dirty="0">
                <a:solidFill>
                  <a:srgbClr val="FF0000"/>
                </a:solidFill>
              </a:rPr>
              <a:t>?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-Bu, </a:t>
            </a:r>
            <a:r>
              <a:rPr lang="tr-TR" dirty="0">
                <a:solidFill>
                  <a:srgbClr val="00B0F0"/>
                </a:solidFill>
              </a:rPr>
              <a:t>mav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tr-TR" dirty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tr-TR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 hangi </a:t>
            </a:r>
            <a:r>
              <a:rPr lang="en-US" dirty="0" err="1">
                <a:solidFill>
                  <a:srgbClr val="FF0000"/>
                </a:solidFill>
              </a:rPr>
              <a:t>renk</a:t>
            </a:r>
            <a:r>
              <a:rPr lang="en-US" dirty="0">
                <a:solidFill>
                  <a:srgbClr val="FF0000"/>
                </a:solidFill>
              </a:rPr>
              <a:t>?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O, </a:t>
            </a:r>
            <a:r>
              <a:rPr lang="tr-TR" dirty="0">
                <a:solidFill>
                  <a:srgbClr val="FFFF00"/>
                </a:solidFill>
              </a:rPr>
              <a:t>sarı.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189440"/>
      </p:ext>
    </p:extLst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96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Calibri</vt:lpstr>
      <vt:lpstr>Sitka Small</vt:lpstr>
      <vt:lpstr>Times New Roman</vt:lpstr>
      <vt:lpstr>Ofis Teması</vt:lpstr>
      <vt:lpstr>GÜNLER</vt:lpstr>
      <vt:lpstr>PowerPoint Sunusu</vt:lpstr>
      <vt:lpstr>PowerPoint Sunusu</vt:lpstr>
      <vt:lpstr>RENKLER</vt:lpstr>
      <vt:lpstr>Sorular\Cevaplar</vt:lpstr>
      <vt:lpstr>Sorular\Cevaplar</vt:lpstr>
      <vt:lpstr>Sorular\Cevaplar</vt:lpstr>
      <vt:lpstr>Sorular\Cevaplar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Samsung</dc:creator>
  <cp:lastModifiedBy>GÖKSEL</cp:lastModifiedBy>
  <cp:revision>123</cp:revision>
  <dcterms:created xsi:type="dcterms:W3CDTF">2015-07-09T07:02:12Z</dcterms:created>
  <dcterms:modified xsi:type="dcterms:W3CDTF">2024-10-07T21:46:57Z</dcterms:modified>
</cp:coreProperties>
</file>