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15E48-882E-487B-B36C-FC9F09C0DFF6}" v="8" dt="2024-09-30T13:12:41.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52764" autoAdjust="0"/>
  </p:normalViewPr>
  <p:slideViewPr>
    <p:cSldViewPr snapToGrid="0">
      <p:cViewPr varScale="1">
        <p:scale>
          <a:sx n="86" d="100"/>
          <a:sy n="86" d="100"/>
        </p:scale>
        <p:origin x="3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tap TUFAN" userId="2c225a88-f0cc-4277-ab83-7db313fdd80f" providerId="ADAL" clId="{05D15E48-882E-487B-B36C-FC9F09C0DFF6}"/>
    <pc:docChg chg="custSel addSld modSld">
      <pc:chgData name="Mehtap TUFAN" userId="2c225a88-f0cc-4277-ab83-7db313fdd80f" providerId="ADAL" clId="{05D15E48-882E-487B-B36C-FC9F09C0DFF6}" dt="2024-09-30T13:12:43.558" v="522" actId="113"/>
      <pc:docMkLst>
        <pc:docMk/>
      </pc:docMkLst>
      <pc:sldChg chg="modSp mod">
        <pc:chgData name="Mehtap TUFAN" userId="2c225a88-f0cc-4277-ab83-7db313fdd80f" providerId="ADAL" clId="{05D15E48-882E-487B-B36C-FC9F09C0DFF6}" dt="2024-09-30T12:39:46.266" v="7" actId="6549"/>
        <pc:sldMkLst>
          <pc:docMk/>
          <pc:sldMk cId="3664236988" sldId="260"/>
        </pc:sldMkLst>
        <pc:spChg chg="mod">
          <ac:chgData name="Mehtap TUFAN" userId="2c225a88-f0cc-4277-ab83-7db313fdd80f" providerId="ADAL" clId="{05D15E48-882E-487B-B36C-FC9F09C0DFF6}" dt="2024-09-30T12:39:26.354" v="5" actId="20577"/>
          <ac:spMkLst>
            <pc:docMk/>
            <pc:sldMk cId="3664236988" sldId="260"/>
            <ac:spMk id="2" creationId="{9F2335A1-23D0-4883-61C9-72A152EE296E}"/>
          </ac:spMkLst>
        </pc:spChg>
        <pc:spChg chg="mod">
          <ac:chgData name="Mehtap TUFAN" userId="2c225a88-f0cc-4277-ab83-7db313fdd80f" providerId="ADAL" clId="{05D15E48-882E-487B-B36C-FC9F09C0DFF6}" dt="2024-09-30T12:39:46.266" v="7" actId="6549"/>
          <ac:spMkLst>
            <pc:docMk/>
            <pc:sldMk cId="3664236988" sldId="260"/>
            <ac:spMk id="3" creationId="{CBA86133-CB4F-6F06-DCF9-D9DC598DE4DF}"/>
          </ac:spMkLst>
        </pc:spChg>
      </pc:sldChg>
      <pc:sldChg chg="modSp new mod modNotesTx">
        <pc:chgData name="Mehtap TUFAN" userId="2c225a88-f0cc-4277-ab83-7db313fdd80f" providerId="ADAL" clId="{05D15E48-882E-487B-B36C-FC9F09C0DFF6}" dt="2024-09-30T12:44:43.907" v="108" actId="20577"/>
        <pc:sldMkLst>
          <pc:docMk/>
          <pc:sldMk cId="3572051460" sldId="261"/>
        </pc:sldMkLst>
        <pc:spChg chg="mod">
          <ac:chgData name="Mehtap TUFAN" userId="2c225a88-f0cc-4277-ab83-7db313fdd80f" providerId="ADAL" clId="{05D15E48-882E-487B-B36C-FC9F09C0DFF6}" dt="2024-09-30T12:40:03.866" v="16" actId="20577"/>
          <ac:spMkLst>
            <pc:docMk/>
            <pc:sldMk cId="3572051460" sldId="261"/>
            <ac:spMk id="2" creationId="{CE593F75-13E4-C6E5-5782-DFD4E69B8C17}"/>
          </ac:spMkLst>
        </pc:spChg>
        <pc:spChg chg="mod">
          <ac:chgData name="Mehtap TUFAN" userId="2c225a88-f0cc-4277-ab83-7db313fdd80f" providerId="ADAL" clId="{05D15E48-882E-487B-B36C-FC9F09C0DFF6}" dt="2024-09-30T12:44:43.907" v="108" actId="20577"/>
          <ac:spMkLst>
            <pc:docMk/>
            <pc:sldMk cId="3572051460" sldId="261"/>
            <ac:spMk id="3" creationId="{F2D9FD2F-6A44-6D1A-CD91-3C8DA84C74FF}"/>
          </ac:spMkLst>
        </pc:spChg>
      </pc:sldChg>
      <pc:sldChg chg="modSp new mod modNotesTx">
        <pc:chgData name="Mehtap TUFAN" userId="2c225a88-f0cc-4277-ab83-7db313fdd80f" providerId="ADAL" clId="{05D15E48-882E-487B-B36C-FC9F09C0DFF6}" dt="2024-09-30T12:49:55.588" v="180" actId="20577"/>
        <pc:sldMkLst>
          <pc:docMk/>
          <pc:sldMk cId="311465242" sldId="262"/>
        </pc:sldMkLst>
        <pc:spChg chg="mod">
          <ac:chgData name="Mehtap TUFAN" userId="2c225a88-f0cc-4277-ab83-7db313fdd80f" providerId="ADAL" clId="{05D15E48-882E-487B-B36C-FC9F09C0DFF6}" dt="2024-09-30T12:49:55.588" v="180" actId="20577"/>
          <ac:spMkLst>
            <pc:docMk/>
            <pc:sldMk cId="311465242" sldId="262"/>
            <ac:spMk id="2" creationId="{EAA521CA-7E0D-C8C1-7D76-2CA2F3F697E2}"/>
          </ac:spMkLst>
        </pc:spChg>
        <pc:spChg chg="mod">
          <ac:chgData name="Mehtap TUFAN" userId="2c225a88-f0cc-4277-ab83-7db313fdd80f" providerId="ADAL" clId="{05D15E48-882E-487B-B36C-FC9F09C0DFF6}" dt="2024-09-30T12:46:28.261" v="134" actId="115"/>
          <ac:spMkLst>
            <pc:docMk/>
            <pc:sldMk cId="311465242" sldId="262"/>
            <ac:spMk id="3" creationId="{8E69920A-9041-7121-2E97-A75F4280742A}"/>
          </ac:spMkLst>
        </pc:spChg>
      </pc:sldChg>
      <pc:sldChg chg="modSp new mod modNotesTx">
        <pc:chgData name="Mehtap TUFAN" userId="2c225a88-f0cc-4277-ab83-7db313fdd80f" providerId="ADAL" clId="{05D15E48-882E-487B-B36C-FC9F09C0DFF6}" dt="2024-09-30T12:49:59.372" v="182" actId="20577"/>
        <pc:sldMkLst>
          <pc:docMk/>
          <pc:sldMk cId="2934915253" sldId="263"/>
        </pc:sldMkLst>
        <pc:spChg chg="mod">
          <ac:chgData name="Mehtap TUFAN" userId="2c225a88-f0cc-4277-ab83-7db313fdd80f" providerId="ADAL" clId="{05D15E48-882E-487B-B36C-FC9F09C0DFF6}" dt="2024-09-30T12:49:59.372" v="182" actId="20577"/>
          <ac:spMkLst>
            <pc:docMk/>
            <pc:sldMk cId="2934915253" sldId="263"/>
            <ac:spMk id="2" creationId="{279E66D0-E300-901E-59DC-C16EEEC83131}"/>
          </ac:spMkLst>
        </pc:spChg>
        <pc:spChg chg="mod">
          <ac:chgData name="Mehtap TUFAN" userId="2c225a88-f0cc-4277-ab83-7db313fdd80f" providerId="ADAL" clId="{05D15E48-882E-487B-B36C-FC9F09C0DFF6}" dt="2024-09-30T12:49:16.665" v="177" actId="20577"/>
          <ac:spMkLst>
            <pc:docMk/>
            <pc:sldMk cId="2934915253" sldId="263"/>
            <ac:spMk id="3" creationId="{3D7C9026-1573-715D-8B93-18BF257F2EBE}"/>
          </ac:spMkLst>
        </pc:spChg>
      </pc:sldChg>
      <pc:sldChg chg="addSp modSp new mod setBg">
        <pc:chgData name="Mehtap TUFAN" userId="2c225a88-f0cc-4277-ab83-7db313fdd80f" providerId="ADAL" clId="{05D15E48-882E-487B-B36C-FC9F09C0DFF6}" dt="2024-09-30T13:06:53.874" v="451" actId="26606"/>
        <pc:sldMkLst>
          <pc:docMk/>
          <pc:sldMk cId="2767936509" sldId="264"/>
        </pc:sldMkLst>
        <pc:spChg chg="mod">
          <ac:chgData name="Mehtap TUFAN" userId="2c225a88-f0cc-4277-ab83-7db313fdd80f" providerId="ADAL" clId="{05D15E48-882E-487B-B36C-FC9F09C0DFF6}" dt="2024-09-30T13:06:53.874" v="451" actId="26606"/>
          <ac:spMkLst>
            <pc:docMk/>
            <pc:sldMk cId="2767936509" sldId="264"/>
            <ac:spMk id="2" creationId="{A2B526D2-2E05-FDFC-30F7-C8B2655209EC}"/>
          </ac:spMkLst>
        </pc:spChg>
        <pc:spChg chg="mod">
          <ac:chgData name="Mehtap TUFAN" userId="2c225a88-f0cc-4277-ab83-7db313fdd80f" providerId="ADAL" clId="{05D15E48-882E-487B-B36C-FC9F09C0DFF6}" dt="2024-09-30T13:06:53.874" v="451" actId="26606"/>
          <ac:spMkLst>
            <pc:docMk/>
            <pc:sldMk cId="2767936509" sldId="264"/>
            <ac:spMk id="3" creationId="{1D189B64-8430-9730-43B8-F76CDF294062}"/>
          </ac:spMkLst>
        </pc:spChg>
        <pc:spChg chg="add">
          <ac:chgData name="Mehtap TUFAN" userId="2c225a88-f0cc-4277-ab83-7db313fdd80f" providerId="ADAL" clId="{05D15E48-882E-487B-B36C-FC9F09C0DFF6}" dt="2024-09-30T13:06:53.874" v="451" actId="26606"/>
          <ac:spMkLst>
            <pc:docMk/>
            <pc:sldMk cId="2767936509" sldId="264"/>
            <ac:spMk id="1031" creationId="{F13C74B1-5B17-4795-BED0-7140497B445A}"/>
          </ac:spMkLst>
        </pc:spChg>
        <pc:spChg chg="add">
          <ac:chgData name="Mehtap TUFAN" userId="2c225a88-f0cc-4277-ab83-7db313fdd80f" providerId="ADAL" clId="{05D15E48-882E-487B-B36C-FC9F09C0DFF6}" dt="2024-09-30T13:06:53.874" v="451" actId="26606"/>
          <ac:spMkLst>
            <pc:docMk/>
            <pc:sldMk cId="2767936509" sldId="264"/>
            <ac:spMk id="1033" creationId="{D4974D33-8DC5-464E-8C6D-BE58F0669C17}"/>
          </ac:spMkLst>
        </pc:spChg>
        <pc:picChg chg="add mod">
          <ac:chgData name="Mehtap TUFAN" userId="2c225a88-f0cc-4277-ab83-7db313fdd80f" providerId="ADAL" clId="{05D15E48-882E-487B-B36C-FC9F09C0DFF6}" dt="2024-09-30T13:06:53.874" v="451" actId="26606"/>
          <ac:picMkLst>
            <pc:docMk/>
            <pc:sldMk cId="2767936509" sldId="264"/>
            <ac:picMk id="1026" creationId="{BB1C32BA-40D0-4C3F-0574-EFCEF9BEAAFF}"/>
          </ac:picMkLst>
        </pc:picChg>
      </pc:sldChg>
      <pc:sldChg chg="modSp new mod modNotesTx">
        <pc:chgData name="Mehtap TUFAN" userId="2c225a88-f0cc-4277-ab83-7db313fdd80f" providerId="ADAL" clId="{05D15E48-882E-487B-B36C-FC9F09C0DFF6}" dt="2024-09-30T12:58:44.402" v="366" actId="20577"/>
        <pc:sldMkLst>
          <pc:docMk/>
          <pc:sldMk cId="1612684372" sldId="265"/>
        </pc:sldMkLst>
        <pc:spChg chg="mod">
          <ac:chgData name="Mehtap TUFAN" userId="2c225a88-f0cc-4277-ab83-7db313fdd80f" providerId="ADAL" clId="{05D15E48-882E-487B-B36C-FC9F09C0DFF6}" dt="2024-09-30T12:54:01.749" v="245" actId="20577"/>
          <ac:spMkLst>
            <pc:docMk/>
            <pc:sldMk cId="1612684372" sldId="265"/>
            <ac:spMk id="2" creationId="{600A3AD6-1138-DD9F-43EA-0CF60E9489D2}"/>
          </ac:spMkLst>
        </pc:spChg>
        <pc:spChg chg="mod">
          <ac:chgData name="Mehtap TUFAN" userId="2c225a88-f0cc-4277-ab83-7db313fdd80f" providerId="ADAL" clId="{05D15E48-882E-487B-B36C-FC9F09C0DFF6}" dt="2024-09-30T12:56:40.861" v="328" actId="114"/>
          <ac:spMkLst>
            <pc:docMk/>
            <pc:sldMk cId="1612684372" sldId="265"/>
            <ac:spMk id="3" creationId="{CD355964-1664-9536-5E2A-31BC666A6A6B}"/>
          </ac:spMkLst>
        </pc:spChg>
      </pc:sldChg>
      <pc:sldChg chg="addSp modSp new mod setBg">
        <pc:chgData name="Mehtap TUFAN" userId="2c225a88-f0cc-4277-ab83-7db313fdd80f" providerId="ADAL" clId="{05D15E48-882E-487B-B36C-FC9F09C0DFF6}" dt="2024-09-30T13:07:04.135" v="452" actId="26606"/>
        <pc:sldMkLst>
          <pc:docMk/>
          <pc:sldMk cId="3698246556" sldId="266"/>
        </pc:sldMkLst>
        <pc:spChg chg="mod">
          <ac:chgData name="Mehtap TUFAN" userId="2c225a88-f0cc-4277-ab83-7db313fdd80f" providerId="ADAL" clId="{05D15E48-882E-487B-B36C-FC9F09C0DFF6}" dt="2024-09-30T13:07:04.135" v="452" actId="26606"/>
          <ac:spMkLst>
            <pc:docMk/>
            <pc:sldMk cId="3698246556" sldId="266"/>
            <ac:spMk id="2" creationId="{06B008F3-F1D5-8B30-C957-5201E2EC5734}"/>
          </ac:spMkLst>
        </pc:spChg>
        <pc:spChg chg="mod">
          <ac:chgData name="Mehtap TUFAN" userId="2c225a88-f0cc-4277-ab83-7db313fdd80f" providerId="ADAL" clId="{05D15E48-882E-487B-B36C-FC9F09C0DFF6}" dt="2024-09-30T13:07:04.135" v="452" actId="26606"/>
          <ac:spMkLst>
            <pc:docMk/>
            <pc:sldMk cId="3698246556" sldId="266"/>
            <ac:spMk id="3" creationId="{73FD8474-8C95-EA82-2817-DFBCF16F5371}"/>
          </ac:spMkLst>
        </pc:spChg>
        <pc:spChg chg="add">
          <ac:chgData name="Mehtap TUFAN" userId="2c225a88-f0cc-4277-ab83-7db313fdd80f" providerId="ADAL" clId="{05D15E48-882E-487B-B36C-FC9F09C0DFF6}" dt="2024-09-30T13:07:04.135" v="452" actId="26606"/>
          <ac:spMkLst>
            <pc:docMk/>
            <pc:sldMk cId="3698246556" sldId="266"/>
            <ac:spMk id="10" creationId="{F13C74B1-5B17-4795-BED0-7140497B445A}"/>
          </ac:spMkLst>
        </pc:spChg>
        <pc:spChg chg="add">
          <ac:chgData name="Mehtap TUFAN" userId="2c225a88-f0cc-4277-ab83-7db313fdd80f" providerId="ADAL" clId="{05D15E48-882E-487B-B36C-FC9F09C0DFF6}" dt="2024-09-30T13:07:04.135" v="452" actId="26606"/>
          <ac:spMkLst>
            <pc:docMk/>
            <pc:sldMk cId="3698246556" sldId="266"/>
            <ac:spMk id="12" creationId="{D4974D33-8DC5-464E-8C6D-BE58F0669C17}"/>
          </ac:spMkLst>
        </pc:spChg>
        <pc:picChg chg="add mod">
          <ac:chgData name="Mehtap TUFAN" userId="2c225a88-f0cc-4277-ab83-7db313fdd80f" providerId="ADAL" clId="{05D15E48-882E-487B-B36C-FC9F09C0DFF6}" dt="2024-09-30T13:07:04.135" v="452" actId="26606"/>
          <ac:picMkLst>
            <pc:docMk/>
            <pc:sldMk cId="3698246556" sldId="266"/>
            <ac:picMk id="5" creationId="{BB2E0824-6BD9-D204-7D26-FF355E8002FB}"/>
          </ac:picMkLst>
        </pc:picChg>
      </pc:sldChg>
      <pc:sldChg chg="modSp new mod">
        <pc:chgData name="Mehtap TUFAN" userId="2c225a88-f0cc-4277-ab83-7db313fdd80f" providerId="ADAL" clId="{05D15E48-882E-487B-B36C-FC9F09C0DFF6}" dt="2024-09-30T13:02:49.557" v="414" actId="115"/>
        <pc:sldMkLst>
          <pc:docMk/>
          <pc:sldMk cId="1308459247" sldId="267"/>
        </pc:sldMkLst>
        <pc:spChg chg="mod">
          <ac:chgData name="Mehtap TUFAN" userId="2c225a88-f0cc-4277-ab83-7db313fdd80f" providerId="ADAL" clId="{05D15E48-882E-487B-B36C-FC9F09C0DFF6}" dt="2024-09-30T13:01:43.557" v="404"/>
          <ac:spMkLst>
            <pc:docMk/>
            <pc:sldMk cId="1308459247" sldId="267"/>
            <ac:spMk id="2" creationId="{BFF6A99E-3580-08A1-F947-3BD25B69FA39}"/>
          </ac:spMkLst>
        </pc:spChg>
        <pc:spChg chg="mod">
          <ac:chgData name="Mehtap TUFAN" userId="2c225a88-f0cc-4277-ab83-7db313fdd80f" providerId="ADAL" clId="{05D15E48-882E-487B-B36C-FC9F09C0DFF6}" dt="2024-09-30T13:02:49.557" v="414" actId="115"/>
          <ac:spMkLst>
            <pc:docMk/>
            <pc:sldMk cId="1308459247" sldId="267"/>
            <ac:spMk id="3" creationId="{BFC05D10-4B31-651B-719C-B423BAE600D2}"/>
          </ac:spMkLst>
        </pc:spChg>
      </pc:sldChg>
      <pc:sldChg chg="modSp add mod">
        <pc:chgData name="Mehtap TUFAN" userId="2c225a88-f0cc-4277-ab83-7db313fdd80f" providerId="ADAL" clId="{05D15E48-882E-487B-B36C-FC9F09C0DFF6}" dt="2024-09-30T13:03:34.541" v="420" actId="115"/>
        <pc:sldMkLst>
          <pc:docMk/>
          <pc:sldMk cId="235292557" sldId="268"/>
        </pc:sldMkLst>
        <pc:spChg chg="mod">
          <ac:chgData name="Mehtap TUFAN" userId="2c225a88-f0cc-4277-ab83-7db313fdd80f" providerId="ADAL" clId="{05D15E48-882E-487B-B36C-FC9F09C0DFF6}" dt="2024-09-30T13:03:34.541" v="420" actId="115"/>
          <ac:spMkLst>
            <pc:docMk/>
            <pc:sldMk cId="235292557" sldId="268"/>
            <ac:spMk id="3" creationId="{BFC05D10-4B31-651B-719C-B423BAE600D2}"/>
          </ac:spMkLst>
        </pc:spChg>
      </pc:sldChg>
      <pc:sldChg chg="modSp add mod">
        <pc:chgData name="Mehtap TUFAN" userId="2c225a88-f0cc-4277-ab83-7db313fdd80f" providerId="ADAL" clId="{05D15E48-882E-487B-B36C-FC9F09C0DFF6}" dt="2024-09-30T13:04:38.175" v="434" actId="27636"/>
        <pc:sldMkLst>
          <pc:docMk/>
          <pc:sldMk cId="1267121726" sldId="269"/>
        </pc:sldMkLst>
        <pc:spChg chg="mod">
          <ac:chgData name="Mehtap TUFAN" userId="2c225a88-f0cc-4277-ab83-7db313fdd80f" providerId="ADAL" clId="{05D15E48-882E-487B-B36C-FC9F09C0DFF6}" dt="2024-09-30T13:04:38.175" v="434" actId="27636"/>
          <ac:spMkLst>
            <pc:docMk/>
            <pc:sldMk cId="1267121726" sldId="269"/>
            <ac:spMk id="3" creationId="{BFC05D10-4B31-651B-719C-B423BAE600D2}"/>
          </ac:spMkLst>
        </pc:spChg>
      </pc:sldChg>
      <pc:sldChg chg="modSp add mod">
        <pc:chgData name="Mehtap TUFAN" userId="2c225a88-f0cc-4277-ab83-7db313fdd80f" providerId="ADAL" clId="{05D15E48-882E-487B-B36C-FC9F09C0DFF6}" dt="2024-09-30T13:05:12.415" v="440" actId="115"/>
        <pc:sldMkLst>
          <pc:docMk/>
          <pc:sldMk cId="396670013" sldId="270"/>
        </pc:sldMkLst>
        <pc:spChg chg="mod">
          <ac:chgData name="Mehtap TUFAN" userId="2c225a88-f0cc-4277-ab83-7db313fdd80f" providerId="ADAL" clId="{05D15E48-882E-487B-B36C-FC9F09C0DFF6}" dt="2024-09-30T13:05:12.415" v="440" actId="115"/>
          <ac:spMkLst>
            <pc:docMk/>
            <pc:sldMk cId="396670013" sldId="270"/>
            <ac:spMk id="3" creationId="{BFC05D10-4B31-651B-719C-B423BAE600D2}"/>
          </ac:spMkLst>
        </pc:spChg>
      </pc:sldChg>
      <pc:sldChg chg="addSp modSp new mod setBg">
        <pc:chgData name="Mehtap TUFAN" userId="2c225a88-f0cc-4277-ab83-7db313fdd80f" providerId="ADAL" clId="{05D15E48-882E-487B-B36C-FC9F09C0DFF6}" dt="2024-09-30T13:06:40.967" v="450" actId="26606"/>
        <pc:sldMkLst>
          <pc:docMk/>
          <pc:sldMk cId="2843707847" sldId="271"/>
        </pc:sldMkLst>
        <pc:spChg chg="mod">
          <ac:chgData name="Mehtap TUFAN" userId="2c225a88-f0cc-4277-ab83-7db313fdd80f" providerId="ADAL" clId="{05D15E48-882E-487B-B36C-FC9F09C0DFF6}" dt="2024-09-30T13:06:40.967" v="450" actId="26606"/>
          <ac:spMkLst>
            <pc:docMk/>
            <pc:sldMk cId="2843707847" sldId="271"/>
            <ac:spMk id="2" creationId="{0B5E9BEA-6C2B-18C0-E921-6BBEBC06FD63}"/>
          </ac:spMkLst>
        </pc:spChg>
        <pc:spChg chg="mod">
          <ac:chgData name="Mehtap TUFAN" userId="2c225a88-f0cc-4277-ab83-7db313fdd80f" providerId="ADAL" clId="{05D15E48-882E-487B-B36C-FC9F09C0DFF6}" dt="2024-09-30T13:06:40.967" v="450" actId="26606"/>
          <ac:spMkLst>
            <pc:docMk/>
            <pc:sldMk cId="2843707847" sldId="271"/>
            <ac:spMk id="3" creationId="{BD0FC1A9-F2C7-AB09-D4AD-BC6AAF976420}"/>
          </ac:spMkLst>
        </pc:spChg>
        <pc:spChg chg="add">
          <ac:chgData name="Mehtap TUFAN" userId="2c225a88-f0cc-4277-ab83-7db313fdd80f" providerId="ADAL" clId="{05D15E48-882E-487B-B36C-FC9F09C0DFF6}" dt="2024-09-30T13:06:40.967" v="450" actId="26606"/>
          <ac:spMkLst>
            <pc:docMk/>
            <pc:sldMk cId="2843707847" sldId="271"/>
            <ac:spMk id="10" creationId="{F13C74B1-5B17-4795-BED0-7140497B445A}"/>
          </ac:spMkLst>
        </pc:spChg>
        <pc:spChg chg="add">
          <ac:chgData name="Mehtap TUFAN" userId="2c225a88-f0cc-4277-ab83-7db313fdd80f" providerId="ADAL" clId="{05D15E48-882E-487B-B36C-FC9F09C0DFF6}" dt="2024-09-30T13:06:40.967" v="450" actId="26606"/>
          <ac:spMkLst>
            <pc:docMk/>
            <pc:sldMk cId="2843707847" sldId="271"/>
            <ac:spMk id="12" creationId="{D4974D33-8DC5-464E-8C6D-BE58F0669C17}"/>
          </ac:spMkLst>
        </pc:spChg>
        <pc:picChg chg="add mod">
          <ac:chgData name="Mehtap TUFAN" userId="2c225a88-f0cc-4277-ab83-7db313fdd80f" providerId="ADAL" clId="{05D15E48-882E-487B-B36C-FC9F09C0DFF6}" dt="2024-09-30T13:06:40.967" v="450" actId="26606"/>
          <ac:picMkLst>
            <pc:docMk/>
            <pc:sldMk cId="2843707847" sldId="271"/>
            <ac:picMk id="5" creationId="{048D9B8F-97F5-3A00-2096-7D3188BB065C}"/>
          </ac:picMkLst>
        </pc:picChg>
      </pc:sldChg>
      <pc:sldChg chg="modSp new mod modNotesTx">
        <pc:chgData name="Mehtap TUFAN" userId="2c225a88-f0cc-4277-ab83-7db313fdd80f" providerId="ADAL" clId="{05D15E48-882E-487B-B36C-FC9F09C0DFF6}" dt="2024-09-30T13:08:46.224" v="492" actId="20577"/>
        <pc:sldMkLst>
          <pc:docMk/>
          <pc:sldMk cId="761591077" sldId="272"/>
        </pc:sldMkLst>
        <pc:spChg chg="mod">
          <ac:chgData name="Mehtap TUFAN" userId="2c225a88-f0cc-4277-ab83-7db313fdd80f" providerId="ADAL" clId="{05D15E48-882E-487B-B36C-FC9F09C0DFF6}" dt="2024-09-30T13:08:46.224" v="492" actId="20577"/>
          <ac:spMkLst>
            <pc:docMk/>
            <pc:sldMk cId="761591077" sldId="272"/>
            <ac:spMk id="2" creationId="{7CA042A8-4310-FEDD-8AB8-455F159E500D}"/>
          </ac:spMkLst>
        </pc:spChg>
        <pc:spChg chg="mod">
          <ac:chgData name="Mehtap TUFAN" userId="2c225a88-f0cc-4277-ab83-7db313fdd80f" providerId="ADAL" clId="{05D15E48-882E-487B-B36C-FC9F09C0DFF6}" dt="2024-09-30T13:08:35.625" v="478" actId="6549"/>
          <ac:spMkLst>
            <pc:docMk/>
            <pc:sldMk cId="761591077" sldId="272"/>
            <ac:spMk id="3" creationId="{6E997F92-C2D7-9638-A679-CE4248E1D694}"/>
          </ac:spMkLst>
        </pc:spChg>
      </pc:sldChg>
      <pc:sldChg chg="modSp new mod">
        <pc:chgData name="Mehtap TUFAN" userId="2c225a88-f0cc-4277-ab83-7db313fdd80f" providerId="ADAL" clId="{05D15E48-882E-487B-B36C-FC9F09C0DFF6}" dt="2024-09-30T13:10:45.353" v="504" actId="27636"/>
        <pc:sldMkLst>
          <pc:docMk/>
          <pc:sldMk cId="3795576911" sldId="273"/>
        </pc:sldMkLst>
        <pc:spChg chg="mod">
          <ac:chgData name="Mehtap TUFAN" userId="2c225a88-f0cc-4277-ab83-7db313fdd80f" providerId="ADAL" clId="{05D15E48-882E-487B-B36C-FC9F09C0DFF6}" dt="2024-09-30T13:09:01.445" v="494"/>
          <ac:spMkLst>
            <pc:docMk/>
            <pc:sldMk cId="3795576911" sldId="273"/>
            <ac:spMk id="2" creationId="{10CE614F-62D1-F19E-89DF-FA27B44A4A95}"/>
          </ac:spMkLst>
        </pc:spChg>
        <pc:spChg chg="mod">
          <ac:chgData name="Mehtap TUFAN" userId="2c225a88-f0cc-4277-ab83-7db313fdd80f" providerId="ADAL" clId="{05D15E48-882E-487B-B36C-FC9F09C0DFF6}" dt="2024-09-30T13:10:45.353" v="504" actId="27636"/>
          <ac:spMkLst>
            <pc:docMk/>
            <pc:sldMk cId="3795576911" sldId="273"/>
            <ac:spMk id="3" creationId="{B6BA438F-A5A3-D78D-43DD-8722695840E7}"/>
          </ac:spMkLst>
        </pc:spChg>
      </pc:sldChg>
      <pc:sldChg chg="modSp add mod">
        <pc:chgData name="Mehtap TUFAN" userId="2c225a88-f0cc-4277-ab83-7db313fdd80f" providerId="ADAL" clId="{05D15E48-882E-487B-B36C-FC9F09C0DFF6}" dt="2024-09-30T13:12:17.904" v="516" actId="20577"/>
        <pc:sldMkLst>
          <pc:docMk/>
          <pc:sldMk cId="166112738" sldId="274"/>
        </pc:sldMkLst>
        <pc:spChg chg="mod">
          <ac:chgData name="Mehtap TUFAN" userId="2c225a88-f0cc-4277-ab83-7db313fdd80f" providerId="ADAL" clId="{05D15E48-882E-487B-B36C-FC9F09C0DFF6}" dt="2024-09-30T13:12:17.904" v="516" actId="20577"/>
          <ac:spMkLst>
            <pc:docMk/>
            <pc:sldMk cId="166112738" sldId="274"/>
            <ac:spMk id="3" creationId="{B6BA438F-A5A3-D78D-43DD-8722695840E7}"/>
          </ac:spMkLst>
        </pc:spChg>
      </pc:sldChg>
      <pc:sldChg chg="modSp add mod">
        <pc:chgData name="Mehtap TUFAN" userId="2c225a88-f0cc-4277-ab83-7db313fdd80f" providerId="ADAL" clId="{05D15E48-882E-487B-B36C-FC9F09C0DFF6}" dt="2024-09-30T13:12:43.558" v="522" actId="113"/>
        <pc:sldMkLst>
          <pc:docMk/>
          <pc:sldMk cId="3717810571" sldId="275"/>
        </pc:sldMkLst>
        <pc:spChg chg="mod">
          <ac:chgData name="Mehtap TUFAN" userId="2c225a88-f0cc-4277-ab83-7db313fdd80f" providerId="ADAL" clId="{05D15E48-882E-487B-B36C-FC9F09C0DFF6}" dt="2024-09-30T13:12:43.558" v="522" actId="113"/>
          <ac:spMkLst>
            <pc:docMk/>
            <pc:sldMk cId="3717810571" sldId="275"/>
            <ac:spMk id="3" creationId="{B6BA438F-A5A3-D78D-43DD-8722695840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A921F-F97C-4A6A-8BF8-F8C259964F4E}"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C9B6F-0C3E-4325-A20A-8CA9622F4F68}" type="slidenum">
              <a:rPr lang="en-US" smtClean="0"/>
              <a:t>‹#›</a:t>
            </a:fld>
            <a:endParaRPr lang="en-US"/>
          </a:p>
        </p:txBody>
      </p:sp>
    </p:spTree>
    <p:extLst>
      <p:ext uri="{BB962C8B-B14F-4D97-AF65-F5344CB8AC3E}">
        <p14:creationId xmlns:p14="http://schemas.microsoft.com/office/powerpoint/2010/main" val="360184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major kinds of software: system software and application software. You can think of application software as the kind you use. Think of system software as the kind the computer uses</a:t>
            </a:r>
          </a:p>
        </p:txBody>
      </p:sp>
      <p:sp>
        <p:nvSpPr>
          <p:cNvPr id="4" name="Slide Number Placeholder 3"/>
          <p:cNvSpPr>
            <a:spLocks noGrp="1"/>
          </p:cNvSpPr>
          <p:nvPr>
            <p:ph type="sldNum" sz="quarter" idx="5"/>
          </p:nvPr>
        </p:nvSpPr>
        <p:spPr/>
        <p:txBody>
          <a:bodyPr/>
          <a:lstStyle/>
          <a:p>
            <a:fld id="{072C9B6F-0C3E-4325-A20A-8CA9622F4F68}" type="slidenum">
              <a:rPr lang="en-US" smtClean="0"/>
              <a:t>6</a:t>
            </a:fld>
            <a:endParaRPr lang="en-US"/>
          </a:p>
        </p:txBody>
      </p:sp>
    </p:spTree>
    <p:extLst>
      <p:ext uri="{BB962C8B-B14F-4D97-AF65-F5344CB8AC3E}">
        <p14:creationId xmlns:p14="http://schemas.microsoft.com/office/powerpoint/2010/main" val="193926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programs protect your computer system from viruses or malicious programs that are all too often deposited onto your computer from the Internet. These programs can damage software and hardware, as well as compromise the security and privacy of your personal data. If your computer does not have an antivirus program installed on it, you need to get one</a:t>
            </a:r>
          </a:p>
        </p:txBody>
      </p:sp>
      <p:sp>
        <p:nvSpPr>
          <p:cNvPr id="4" name="Slide Number Placeholder 3"/>
          <p:cNvSpPr>
            <a:spLocks noGrp="1"/>
          </p:cNvSpPr>
          <p:nvPr>
            <p:ph type="sldNum" sz="quarter" idx="5"/>
          </p:nvPr>
        </p:nvSpPr>
        <p:spPr/>
        <p:txBody>
          <a:bodyPr/>
          <a:lstStyle/>
          <a:p>
            <a:fld id="{072C9B6F-0C3E-4325-A20A-8CA9622F4F68}" type="slidenum">
              <a:rPr lang="en-US" smtClean="0"/>
              <a:t>7</a:t>
            </a:fld>
            <a:endParaRPr lang="en-US"/>
          </a:p>
        </p:txBody>
      </p:sp>
    </p:spTree>
    <p:extLst>
      <p:ext uri="{BB962C8B-B14F-4D97-AF65-F5344CB8AC3E}">
        <p14:creationId xmlns:p14="http://schemas.microsoft.com/office/powerpoint/2010/main" val="369168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over 5 million apps. The most popular mobile apps are for social networking, playing games, and downloading music and videos.</a:t>
            </a:r>
          </a:p>
        </p:txBody>
      </p:sp>
      <p:sp>
        <p:nvSpPr>
          <p:cNvPr id="4" name="Slide Number Placeholder 3"/>
          <p:cNvSpPr>
            <a:spLocks noGrp="1"/>
          </p:cNvSpPr>
          <p:nvPr>
            <p:ph type="sldNum" sz="quarter" idx="5"/>
          </p:nvPr>
        </p:nvSpPr>
        <p:spPr/>
        <p:txBody>
          <a:bodyPr/>
          <a:lstStyle/>
          <a:p>
            <a:fld id="{072C9B6F-0C3E-4325-A20A-8CA9622F4F68}" type="slidenum">
              <a:rPr lang="en-US" smtClean="0"/>
              <a:t>8</a:t>
            </a:fld>
            <a:endParaRPr lang="en-US"/>
          </a:p>
        </p:txBody>
      </p:sp>
    </p:spTree>
    <p:extLst>
      <p:ext uri="{BB962C8B-B14F-4D97-AF65-F5344CB8AC3E}">
        <p14:creationId xmlns:p14="http://schemas.microsoft.com/office/powerpoint/2010/main" val="233549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Supercomputers: </a:t>
            </a:r>
            <a:r>
              <a:rPr lang="en-US" dirty="0"/>
              <a:t>For example, they are used to analyze and predict worldwide weather patterns. IBM’s Blue Gene supercomputer is one of the fastest computers in the world</a:t>
            </a:r>
          </a:p>
          <a:p>
            <a:r>
              <a:rPr lang="en-US" b="1" dirty="0"/>
              <a:t>Mainframe computers: </a:t>
            </a:r>
            <a:r>
              <a:rPr lang="en-US" dirty="0"/>
              <a:t>For example, insurance companies use mainframes to process information about millions of policyholders.</a:t>
            </a:r>
          </a:p>
          <a:p>
            <a:r>
              <a:rPr lang="en-US" b="1" dirty="0"/>
              <a:t>Midrange computers</a:t>
            </a:r>
            <a:r>
              <a:rPr lang="en-US" dirty="0"/>
              <a:t>: Originally used by medium-size companies or departments of large companies to support their processing needs, today midrange computers are most widely used to support or serve end users for such specific needs as retrieving data from a database or supplying access to application software</a:t>
            </a:r>
          </a:p>
          <a:p>
            <a:r>
              <a:rPr lang="en-US" b="1" dirty="0"/>
              <a:t>Personal Computers: </a:t>
            </a:r>
            <a:r>
              <a:rPr lang="en-US" dirty="0"/>
              <a:t>Desktop computers are small enough to fit on top of or alongside a desk yet are too big to carry around. Laptop computers, also known as notebook computers, are portable and lightweight and fit into most briefcases. Tablets, also known as tablet computers, are smaller, lighter, and generally less powerful than laptops. Like a laptop, tablets have a flat screen but typically do not have a standard keyboard. Instead, tablets typically use a virtual keyboard that appears on the screen and is touch-sensitive. Smartphones are the most widely used personal computer. Smartphones are cell phones with wireless connections to the Internet and processing capabilities. Other mobile computers include wearable devices like Apple’s Watch. </a:t>
            </a:r>
          </a:p>
        </p:txBody>
      </p:sp>
      <p:sp>
        <p:nvSpPr>
          <p:cNvPr id="4" name="Slide Number Placeholder 3"/>
          <p:cNvSpPr>
            <a:spLocks noGrp="1"/>
          </p:cNvSpPr>
          <p:nvPr>
            <p:ph type="sldNum" sz="quarter" idx="5"/>
          </p:nvPr>
        </p:nvSpPr>
        <p:spPr/>
        <p:txBody>
          <a:bodyPr/>
          <a:lstStyle/>
          <a:p>
            <a:fld id="{072C9B6F-0C3E-4325-A20A-8CA9622F4F68}" type="slidenum">
              <a:rPr lang="en-US" smtClean="0"/>
              <a:t>10</a:t>
            </a:fld>
            <a:endParaRPr lang="en-US"/>
          </a:p>
        </p:txBody>
      </p:sp>
    </p:spTree>
    <p:extLst>
      <p:ext uri="{BB962C8B-B14F-4D97-AF65-F5344CB8AC3E}">
        <p14:creationId xmlns:p14="http://schemas.microsoft.com/office/powerpoint/2010/main" val="8819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Database files</a:t>
            </a:r>
            <a:r>
              <a:rPr lang="en-US" dirty="0"/>
              <a:t>, For example, an employee database file might contain all the workers’ names, Social Security numbers, job titles, and other related pieces of information</a:t>
            </a:r>
          </a:p>
          <a:p>
            <a:r>
              <a:rPr lang="en-US" b="1" dirty="0"/>
              <a:t>Presentation files</a:t>
            </a:r>
            <a:r>
              <a:rPr lang="en-US" dirty="0"/>
              <a:t>, For example, a file might contain audience handouts, speaker notes, and electronic slides.</a:t>
            </a:r>
          </a:p>
          <a:p>
            <a:endParaRPr lang="en-US" dirty="0"/>
          </a:p>
        </p:txBody>
      </p:sp>
      <p:sp>
        <p:nvSpPr>
          <p:cNvPr id="4" name="Slide Number Placeholder 3"/>
          <p:cNvSpPr>
            <a:spLocks noGrp="1"/>
          </p:cNvSpPr>
          <p:nvPr>
            <p:ph type="sldNum" sz="quarter" idx="5"/>
          </p:nvPr>
        </p:nvSpPr>
        <p:spPr/>
        <p:txBody>
          <a:bodyPr/>
          <a:lstStyle/>
          <a:p>
            <a:fld id="{072C9B6F-0C3E-4325-A20A-8CA9622F4F68}" type="slidenum">
              <a:rPr lang="en-US" smtClean="0"/>
              <a:t>17</a:t>
            </a:fld>
            <a:endParaRPr lang="en-US"/>
          </a:p>
        </p:txBody>
      </p:sp>
    </p:spTree>
    <p:extLst>
      <p:ext uri="{BB962C8B-B14F-4D97-AF65-F5344CB8AC3E}">
        <p14:creationId xmlns:p14="http://schemas.microsoft.com/office/powerpoint/2010/main" val="192832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C9B6F-0C3E-4325-A20A-8CA9622F4F68}" type="slidenum">
              <a:rPr lang="en-US" smtClean="0"/>
              <a:t>20</a:t>
            </a:fld>
            <a:endParaRPr lang="en-US"/>
          </a:p>
        </p:txBody>
      </p:sp>
    </p:spTree>
    <p:extLst>
      <p:ext uri="{BB962C8B-B14F-4D97-AF65-F5344CB8AC3E}">
        <p14:creationId xmlns:p14="http://schemas.microsoft.com/office/powerpoint/2010/main" val="82571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4206C-5B0A-BB9B-5F5D-13E45221A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8B90E-8827-371B-D85C-90FC36765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22E348-A9E1-A4B4-AC03-9753BCFB53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6D2696-52ED-168A-79FA-DFE586EB4258}"/>
              </a:ext>
            </a:extLst>
          </p:cNvPr>
          <p:cNvSpPr>
            <a:spLocks noGrp="1"/>
          </p:cNvSpPr>
          <p:nvPr>
            <p:ph type="sldNum" sz="quarter" idx="5"/>
          </p:nvPr>
        </p:nvSpPr>
        <p:spPr/>
        <p:txBody>
          <a:bodyPr/>
          <a:lstStyle/>
          <a:p>
            <a:fld id="{072C9B6F-0C3E-4325-A20A-8CA9622F4F68}" type="slidenum">
              <a:rPr lang="en-US" smtClean="0"/>
              <a:t>21</a:t>
            </a:fld>
            <a:endParaRPr lang="en-US"/>
          </a:p>
        </p:txBody>
      </p:sp>
    </p:spTree>
    <p:extLst>
      <p:ext uri="{BB962C8B-B14F-4D97-AF65-F5344CB8AC3E}">
        <p14:creationId xmlns:p14="http://schemas.microsoft.com/office/powerpoint/2010/main" val="4160665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BB1A6-D295-7116-D598-6F0FE0A22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A61E0-F6A4-E843-1F4C-710E31B208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08AA38-3733-D5E5-E56F-260AC348E1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EC9EDB-2306-0FC7-E071-35E88EEDE9B1}"/>
              </a:ext>
            </a:extLst>
          </p:cNvPr>
          <p:cNvSpPr>
            <a:spLocks noGrp="1"/>
          </p:cNvSpPr>
          <p:nvPr>
            <p:ph type="sldNum" sz="quarter" idx="5"/>
          </p:nvPr>
        </p:nvSpPr>
        <p:spPr/>
        <p:txBody>
          <a:bodyPr/>
          <a:lstStyle/>
          <a:p>
            <a:fld id="{072C9B6F-0C3E-4325-A20A-8CA9622F4F68}" type="slidenum">
              <a:rPr lang="en-US" smtClean="0"/>
              <a:t>22</a:t>
            </a:fld>
            <a:endParaRPr lang="en-US"/>
          </a:p>
        </p:txBody>
      </p:sp>
    </p:spTree>
    <p:extLst>
      <p:ext uri="{BB962C8B-B14F-4D97-AF65-F5344CB8AC3E}">
        <p14:creationId xmlns:p14="http://schemas.microsoft.com/office/powerpoint/2010/main" val="307670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083A6-F80C-75D8-6E12-292EE549C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05747-C447-2BAE-A8CE-14DCF1CF1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33C5B-E3E2-43EB-55C5-C5181656F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170EBB-D861-851C-C756-E78850EFB5FB}"/>
              </a:ext>
            </a:extLst>
          </p:cNvPr>
          <p:cNvSpPr>
            <a:spLocks noGrp="1"/>
          </p:cNvSpPr>
          <p:nvPr>
            <p:ph type="sldNum" sz="quarter" idx="5"/>
          </p:nvPr>
        </p:nvSpPr>
        <p:spPr/>
        <p:txBody>
          <a:bodyPr/>
          <a:lstStyle/>
          <a:p>
            <a:fld id="{072C9B6F-0C3E-4325-A20A-8CA9622F4F68}" type="slidenum">
              <a:rPr lang="en-US" smtClean="0"/>
              <a:t>23</a:t>
            </a:fld>
            <a:endParaRPr lang="en-US"/>
          </a:p>
        </p:txBody>
      </p:sp>
    </p:spTree>
    <p:extLst>
      <p:ext uri="{BB962C8B-B14F-4D97-AF65-F5344CB8AC3E}">
        <p14:creationId xmlns:p14="http://schemas.microsoft.com/office/powerpoint/2010/main" val="75494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4FF0-5561-4A4E-A21D-833B833F4E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D01960-04A8-8CF9-25E7-C94A13E49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A6F14-B891-C333-4AB8-CF303158FF99}"/>
              </a:ext>
            </a:extLst>
          </p:cNvPr>
          <p:cNvSpPr>
            <a:spLocks noGrp="1"/>
          </p:cNvSpPr>
          <p:nvPr>
            <p:ph type="dt" sz="half" idx="10"/>
          </p:nvPr>
        </p:nvSpPr>
        <p:spPr/>
        <p:txBody>
          <a:bodyPr/>
          <a:lstStyle/>
          <a:p>
            <a:fld id="{2D2EC484-D310-4809-A667-F67D23051D5A}" type="datetimeFigureOut">
              <a:rPr lang="en-US" smtClean="0"/>
              <a:t>10/1/2025</a:t>
            </a:fld>
            <a:endParaRPr lang="en-US"/>
          </a:p>
        </p:txBody>
      </p:sp>
      <p:sp>
        <p:nvSpPr>
          <p:cNvPr id="5" name="Footer Placeholder 4">
            <a:extLst>
              <a:ext uri="{FF2B5EF4-FFF2-40B4-BE49-F238E27FC236}">
                <a16:creationId xmlns:a16="http://schemas.microsoft.com/office/drawing/2014/main" id="{EFB9AB9D-876E-6C93-BAC7-36096AD05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60ABF-C85F-C976-C577-0F6E7D0819AD}"/>
              </a:ext>
            </a:extLst>
          </p:cNvPr>
          <p:cNvSpPr>
            <a:spLocks noGrp="1"/>
          </p:cNvSpPr>
          <p:nvPr>
            <p:ph type="sldNum" sz="quarter" idx="12"/>
          </p:nvPr>
        </p:nvSpPr>
        <p:spPr/>
        <p:txBody>
          <a:bodyPr/>
          <a:lstStyle/>
          <a:p>
            <a:fld id="{FC36D8F4-0403-4BFC-B75B-061449A46962}" type="slidenum">
              <a:rPr lang="en-US" smtClean="0"/>
              <a:t>‹#›</a:t>
            </a:fld>
            <a:endParaRPr lang="en-US"/>
          </a:p>
        </p:txBody>
      </p:sp>
    </p:spTree>
    <p:extLst>
      <p:ext uri="{BB962C8B-B14F-4D97-AF65-F5344CB8AC3E}">
        <p14:creationId xmlns:p14="http://schemas.microsoft.com/office/powerpoint/2010/main" val="304164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153A-71B7-CACB-2F89-F8595979B1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068958-F71A-9C2D-A9E6-D0B4CFD60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3C980-89BE-7096-59CA-BA6D01962C34}"/>
              </a:ext>
            </a:extLst>
          </p:cNvPr>
          <p:cNvSpPr>
            <a:spLocks noGrp="1"/>
          </p:cNvSpPr>
          <p:nvPr>
            <p:ph type="dt" sz="half" idx="10"/>
          </p:nvPr>
        </p:nvSpPr>
        <p:spPr/>
        <p:txBody>
          <a:bodyPr/>
          <a:lstStyle/>
          <a:p>
            <a:fld id="{2D2EC484-D310-4809-A667-F67D23051D5A}" type="datetimeFigureOut">
              <a:rPr lang="en-US" smtClean="0"/>
              <a:t>10/1/2025</a:t>
            </a:fld>
            <a:endParaRPr lang="en-US"/>
          </a:p>
        </p:txBody>
      </p:sp>
      <p:sp>
        <p:nvSpPr>
          <p:cNvPr id="5" name="Footer Placeholder 4">
            <a:extLst>
              <a:ext uri="{FF2B5EF4-FFF2-40B4-BE49-F238E27FC236}">
                <a16:creationId xmlns:a16="http://schemas.microsoft.com/office/drawing/2014/main" id="{FD4B9FF1-ED1E-6737-171C-160D60DF5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C10E5-A689-4D49-BF32-1AC3E2F47DA0}"/>
              </a:ext>
            </a:extLst>
          </p:cNvPr>
          <p:cNvSpPr>
            <a:spLocks noGrp="1"/>
          </p:cNvSpPr>
          <p:nvPr>
            <p:ph type="sldNum" sz="quarter" idx="12"/>
          </p:nvPr>
        </p:nvSpPr>
        <p:spPr/>
        <p:txBody>
          <a:bodyPr/>
          <a:lstStyle/>
          <a:p>
            <a:fld id="{FC36D8F4-0403-4BFC-B75B-061449A46962}" type="slidenum">
              <a:rPr lang="en-US" smtClean="0"/>
              <a:t>‹#›</a:t>
            </a:fld>
            <a:endParaRPr lang="en-US"/>
          </a:p>
        </p:txBody>
      </p:sp>
    </p:spTree>
    <p:extLst>
      <p:ext uri="{BB962C8B-B14F-4D97-AF65-F5344CB8AC3E}">
        <p14:creationId xmlns:p14="http://schemas.microsoft.com/office/powerpoint/2010/main" val="106667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B858C-0DAA-552A-CA79-FDD7A2BF90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72A271-51E5-A2EB-E56D-FA01720FE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337DC-015D-FA20-3547-7B031BF0FC10}"/>
              </a:ext>
            </a:extLst>
          </p:cNvPr>
          <p:cNvSpPr>
            <a:spLocks noGrp="1"/>
          </p:cNvSpPr>
          <p:nvPr>
            <p:ph type="dt" sz="half" idx="10"/>
          </p:nvPr>
        </p:nvSpPr>
        <p:spPr/>
        <p:txBody>
          <a:bodyPr/>
          <a:lstStyle/>
          <a:p>
            <a:fld id="{2D2EC484-D310-4809-A667-F67D23051D5A}" type="datetimeFigureOut">
              <a:rPr lang="en-US" smtClean="0"/>
              <a:t>10/1/2025</a:t>
            </a:fld>
            <a:endParaRPr lang="en-US"/>
          </a:p>
        </p:txBody>
      </p:sp>
      <p:sp>
        <p:nvSpPr>
          <p:cNvPr id="5" name="Footer Placeholder 4">
            <a:extLst>
              <a:ext uri="{FF2B5EF4-FFF2-40B4-BE49-F238E27FC236}">
                <a16:creationId xmlns:a16="http://schemas.microsoft.com/office/drawing/2014/main" id="{CC2C2F6C-23CD-4ACB-C93B-9F73D7184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7557F-F789-F238-EA6E-45AF9144CE4A}"/>
              </a:ext>
            </a:extLst>
          </p:cNvPr>
          <p:cNvSpPr>
            <a:spLocks noGrp="1"/>
          </p:cNvSpPr>
          <p:nvPr>
            <p:ph type="sldNum" sz="quarter" idx="12"/>
          </p:nvPr>
        </p:nvSpPr>
        <p:spPr/>
        <p:txBody>
          <a:bodyPr/>
          <a:lstStyle/>
          <a:p>
            <a:fld id="{FC36D8F4-0403-4BFC-B75B-061449A46962}" type="slidenum">
              <a:rPr lang="en-US" smtClean="0"/>
              <a:t>‹#›</a:t>
            </a:fld>
            <a:endParaRPr lang="en-US"/>
          </a:p>
        </p:txBody>
      </p:sp>
    </p:spTree>
    <p:extLst>
      <p:ext uri="{BB962C8B-B14F-4D97-AF65-F5344CB8AC3E}">
        <p14:creationId xmlns:p14="http://schemas.microsoft.com/office/powerpoint/2010/main" val="116118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95C7-D7BC-3889-5DDC-F939CA0F3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5C1649-9330-29A3-63E6-BE68FAD681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21562B-564C-AF11-E680-CCE23B478022}"/>
              </a:ext>
            </a:extLst>
          </p:cNvPr>
          <p:cNvSpPr>
            <a:spLocks noGrp="1"/>
          </p:cNvSpPr>
          <p:nvPr>
            <p:ph type="dt" sz="half" idx="10"/>
          </p:nvPr>
        </p:nvSpPr>
        <p:spPr/>
        <p:txBody>
          <a:bodyPr/>
          <a:lstStyle/>
          <a:p>
            <a:fld id="{2D2EC484-D310-4809-A667-F67D23051D5A}" type="datetimeFigureOut">
              <a:rPr lang="en-US" smtClean="0"/>
              <a:t>10/1/2025</a:t>
            </a:fld>
            <a:endParaRPr lang="en-US"/>
          </a:p>
        </p:txBody>
      </p:sp>
      <p:sp>
        <p:nvSpPr>
          <p:cNvPr id="5" name="Footer Placeholder 4">
            <a:extLst>
              <a:ext uri="{FF2B5EF4-FFF2-40B4-BE49-F238E27FC236}">
                <a16:creationId xmlns:a16="http://schemas.microsoft.com/office/drawing/2014/main" id="{D783E8D2-30F0-165F-802E-A94536A51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B4ADD-CCBB-7E29-2D14-E0E3322C6BB6}"/>
              </a:ext>
            </a:extLst>
          </p:cNvPr>
          <p:cNvSpPr>
            <a:spLocks noGrp="1"/>
          </p:cNvSpPr>
          <p:nvPr>
            <p:ph type="sldNum" sz="quarter" idx="12"/>
          </p:nvPr>
        </p:nvSpPr>
        <p:spPr/>
        <p:txBody>
          <a:bodyPr/>
          <a:lstStyle/>
          <a:p>
            <a:fld id="{FC36D8F4-0403-4BFC-B75B-061449A46962}" type="slidenum">
              <a:rPr lang="en-US" smtClean="0"/>
              <a:t>‹#›</a:t>
            </a:fld>
            <a:endParaRPr lang="en-US"/>
          </a:p>
        </p:txBody>
      </p:sp>
    </p:spTree>
    <p:extLst>
      <p:ext uri="{BB962C8B-B14F-4D97-AF65-F5344CB8AC3E}">
        <p14:creationId xmlns:p14="http://schemas.microsoft.com/office/powerpoint/2010/main" val="410508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A6E4-E580-23CD-0C73-646340E744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E67CD2-324A-00F2-6BC2-6F6C670C18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9908EC-625D-ADBA-483F-3455D3204198}"/>
              </a:ext>
            </a:extLst>
          </p:cNvPr>
          <p:cNvSpPr>
            <a:spLocks noGrp="1"/>
          </p:cNvSpPr>
          <p:nvPr>
            <p:ph type="dt" sz="half" idx="10"/>
          </p:nvPr>
        </p:nvSpPr>
        <p:spPr/>
        <p:txBody>
          <a:bodyPr/>
          <a:lstStyle/>
          <a:p>
            <a:fld id="{2D2EC484-D310-4809-A667-F67D23051D5A}" type="datetimeFigureOut">
              <a:rPr lang="en-US" smtClean="0"/>
              <a:t>10/1/2025</a:t>
            </a:fld>
            <a:endParaRPr lang="en-US"/>
          </a:p>
        </p:txBody>
      </p:sp>
      <p:sp>
        <p:nvSpPr>
          <p:cNvPr id="5" name="Footer Placeholder 4">
            <a:extLst>
              <a:ext uri="{FF2B5EF4-FFF2-40B4-BE49-F238E27FC236}">
                <a16:creationId xmlns:a16="http://schemas.microsoft.com/office/drawing/2014/main" id="{F729C099-04B1-0AFB-6D4E-0A8AE10C5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32D37-A468-709D-C8E7-4CEB09731A50}"/>
              </a:ext>
            </a:extLst>
          </p:cNvPr>
          <p:cNvSpPr>
            <a:spLocks noGrp="1"/>
          </p:cNvSpPr>
          <p:nvPr>
            <p:ph type="sldNum" sz="quarter" idx="12"/>
          </p:nvPr>
        </p:nvSpPr>
        <p:spPr/>
        <p:txBody>
          <a:bodyPr/>
          <a:lstStyle/>
          <a:p>
            <a:fld id="{FC36D8F4-0403-4BFC-B75B-061449A46962}" type="slidenum">
              <a:rPr lang="en-US" smtClean="0"/>
              <a:t>‹#›</a:t>
            </a:fld>
            <a:endParaRPr lang="en-US"/>
          </a:p>
        </p:txBody>
      </p:sp>
    </p:spTree>
    <p:extLst>
      <p:ext uri="{BB962C8B-B14F-4D97-AF65-F5344CB8AC3E}">
        <p14:creationId xmlns:p14="http://schemas.microsoft.com/office/powerpoint/2010/main" val="172593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573A-86E3-C5C3-58BC-545650A35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56A60-080B-05B8-A603-D2093C9A6D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E0EB40-93F0-E1D7-506C-78CE80B786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B694C1-FD31-E507-14AC-4DCC7E28EC67}"/>
              </a:ext>
            </a:extLst>
          </p:cNvPr>
          <p:cNvSpPr>
            <a:spLocks noGrp="1"/>
          </p:cNvSpPr>
          <p:nvPr>
            <p:ph type="dt" sz="half" idx="10"/>
          </p:nvPr>
        </p:nvSpPr>
        <p:spPr/>
        <p:txBody>
          <a:bodyPr/>
          <a:lstStyle/>
          <a:p>
            <a:fld id="{2D2EC484-D310-4809-A667-F67D23051D5A}" type="datetimeFigureOut">
              <a:rPr lang="en-US" smtClean="0"/>
              <a:t>10/1/2025</a:t>
            </a:fld>
            <a:endParaRPr lang="en-US"/>
          </a:p>
        </p:txBody>
      </p:sp>
      <p:sp>
        <p:nvSpPr>
          <p:cNvPr id="6" name="Footer Placeholder 5">
            <a:extLst>
              <a:ext uri="{FF2B5EF4-FFF2-40B4-BE49-F238E27FC236}">
                <a16:creationId xmlns:a16="http://schemas.microsoft.com/office/drawing/2014/main" id="{92F1D1C5-DCF8-1346-FE0B-6D7D44D307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83683-9CD4-7009-A4DA-A74F345A1D99}"/>
              </a:ext>
            </a:extLst>
          </p:cNvPr>
          <p:cNvSpPr>
            <a:spLocks noGrp="1"/>
          </p:cNvSpPr>
          <p:nvPr>
            <p:ph type="sldNum" sz="quarter" idx="12"/>
          </p:nvPr>
        </p:nvSpPr>
        <p:spPr/>
        <p:txBody>
          <a:bodyPr/>
          <a:lstStyle/>
          <a:p>
            <a:fld id="{FC36D8F4-0403-4BFC-B75B-061449A46962}" type="slidenum">
              <a:rPr lang="en-US" smtClean="0"/>
              <a:t>‹#›</a:t>
            </a:fld>
            <a:endParaRPr lang="en-US"/>
          </a:p>
        </p:txBody>
      </p:sp>
    </p:spTree>
    <p:extLst>
      <p:ext uri="{BB962C8B-B14F-4D97-AF65-F5344CB8AC3E}">
        <p14:creationId xmlns:p14="http://schemas.microsoft.com/office/powerpoint/2010/main" val="386544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F72B-1527-BD13-017F-A07E29D205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B7FC6D-B2DF-4B7A-B4C6-D0C6FAFB74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A81D2A-74B9-C15B-2C7F-C3A3D81BCE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9D2AEE-5D70-300E-9885-F4021F3B1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308238-DD62-3BE5-CBAF-6201156A19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551C5E-71C7-66A6-14A9-A4EF4D327233}"/>
              </a:ext>
            </a:extLst>
          </p:cNvPr>
          <p:cNvSpPr>
            <a:spLocks noGrp="1"/>
          </p:cNvSpPr>
          <p:nvPr>
            <p:ph type="dt" sz="half" idx="10"/>
          </p:nvPr>
        </p:nvSpPr>
        <p:spPr/>
        <p:txBody>
          <a:bodyPr/>
          <a:lstStyle/>
          <a:p>
            <a:fld id="{2D2EC484-D310-4809-A667-F67D23051D5A}" type="datetimeFigureOut">
              <a:rPr lang="en-US" smtClean="0"/>
              <a:t>10/1/2025</a:t>
            </a:fld>
            <a:endParaRPr lang="en-US"/>
          </a:p>
        </p:txBody>
      </p:sp>
      <p:sp>
        <p:nvSpPr>
          <p:cNvPr id="8" name="Footer Placeholder 7">
            <a:extLst>
              <a:ext uri="{FF2B5EF4-FFF2-40B4-BE49-F238E27FC236}">
                <a16:creationId xmlns:a16="http://schemas.microsoft.com/office/drawing/2014/main" id="{AD2453C9-A9A7-AF6F-1F88-4981CA6095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DDA248-E627-FF25-3B95-75F53E86FEB6}"/>
              </a:ext>
            </a:extLst>
          </p:cNvPr>
          <p:cNvSpPr>
            <a:spLocks noGrp="1"/>
          </p:cNvSpPr>
          <p:nvPr>
            <p:ph type="sldNum" sz="quarter" idx="12"/>
          </p:nvPr>
        </p:nvSpPr>
        <p:spPr/>
        <p:txBody>
          <a:bodyPr/>
          <a:lstStyle/>
          <a:p>
            <a:fld id="{FC36D8F4-0403-4BFC-B75B-061449A46962}" type="slidenum">
              <a:rPr lang="en-US" smtClean="0"/>
              <a:t>‹#›</a:t>
            </a:fld>
            <a:endParaRPr lang="en-US"/>
          </a:p>
        </p:txBody>
      </p:sp>
    </p:spTree>
    <p:extLst>
      <p:ext uri="{BB962C8B-B14F-4D97-AF65-F5344CB8AC3E}">
        <p14:creationId xmlns:p14="http://schemas.microsoft.com/office/powerpoint/2010/main" val="89747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DC58-54AA-A056-0094-9E72BBE256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C5711A-2BE3-1DE1-484D-AB7F715C2353}"/>
              </a:ext>
            </a:extLst>
          </p:cNvPr>
          <p:cNvSpPr>
            <a:spLocks noGrp="1"/>
          </p:cNvSpPr>
          <p:nvPr>
            <p:ph type="dt" sz="half" idx="10"/>
          </p:nvPr>
        </p:nvSpPr>
        <p:spPr/>
        <p:txBody>
          <a:bodyPr/>
          <a:lstStyle/>
          <a:p>
            <a:fld id="{2D2EC484-D310-4809-A667-F67D23051D5A}" type="datetimeFigureOut">
              <a:rPr lang="en-US" smtClean="0"/>
              <a:t>10/1/2025</a:t>
            </a:fld>
            <a:endParaRPr lang="en-US"/>
          </a:p>
        </p:txBody>
      </p:sp>
      <p:sp>
        <p:nvSpPr>
          <p:cNvPr id="4" name="Footer Placeholder 3">
            <a:extLst>
              <a:ext uri="{FF2B5EF4-FFF2-40B4-BE49-F238E27FC236}">
                <a16:creationId xmlns:a16="http://schemas.microsoft.com/office/drawing/2014/main" id="{23FD349F-6774-75A4-FD08-658ABBBE6A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FFA2D5-72E8-558B-6AF8-3C2B8A2BAECE}"/>
              </a:ext>
            </a:extLst>
          </p:cNvPr>
          <p:cNvSpPr>
            <a:spLocks noGrp="1"/>
          </p:cNvSpPr>
          <p:nvPr>
            <p:ph type="sldNum" sz="quarter" idx="12"/>
          </p:nvPr>
        </p:nvSpPr>
        <p:spPr/>
        <p:txBody>
          <a:bodyPr/>
          <a:lstStyle/>
          <a:p>
            <a:fld id="{FC36D8F4-0403-4BFC-B75B-061449A46962}" type="slidenum">
              <a:rPr lang="en-US" smtClean="0"/>
              <a:t>‹#›</a:t>
            </a:fld>
            <a:endParaRPr lang="en-US"/>
          </a:p>
        </p:txBody>
      </p:sp>
    </p:spTree>
    <p:extLst>
      <p:ext uri="{BB962C8B-B14F-4D97-AF65-F5344CB8AC3E}">
        <p14:creationId xmlns:p14="http://schemas.microsoft.com/office/powerpoint/2010/main" val="246662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82D9A-1C46-7394-3950-048BC951524A}"/>
              </a:ext>
            </a:extLst>
          </p:cNvPr>
          <p:cNvSpPr>
            <a:spLocks noGrp="1"/>
          </p:cNvSpPr>
          <p:nvPr>
            <p:ph type="dt" sz="half" idx="10"/>
          </p:nvPr>
        </p:nvSpPr>
        <p:spPr/>
        <p:txBody>
          <a:bodyPr/>
          <a:lstStyle/>
          <a:p>
            <a:fld id="{2D2EC484-D310-4809-A667-F67D23051D5A}" type="datetimeFigureOut">
              <a:rPr lang="en-US" smtClean="0"/>
              <a:t>10/1/2025</a:t>
            </a:fld>
            <a:endParaRPr lang="en-US"/>
          </a:p>
        </p:txBody>
      </p:sp>
      <p:sp>
        <p:nvSpPr>
          <p:cNvPr id="3" name="Footer Placeholder 2">
            <a:extLst>
              <a:ext uri="{FF2B5EF4-FFF2-40B4-BE49-F238E27FC236}">
                <a16:creationId xmlns:a16="http://schemas.microsoft.com/office/drawing/2014/main" id="{38CE211F-DE4D-B18A-E89D-19E48CE3C3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C2312F-C303-9C2F-8996-65B768CFC0B3}"/>
              </a:ext>
            </a:extLst>
          </p:cNvPr>
          <p:cNvSpPr>
            <a:spLocks noGrp="1"/>
          </p:cNvSpPr>
          <p:nvPr>
            <p:ph type="sldNum" sz="quarter" idx="12"/>
          </p:nvPr>
        </p:nvSpPr>
        <p:spPr/>
        <p:txBody>
          <a:bodyPr/>
          <a:lstStyle/>
          <a:p>
            <a:fld id="{FC36D8F4-0403-4BFC-B75B-061449A46962}" type="slidenum">
              <a:rPr lang="en-US" smtClean="0"/>
              <a:t>‹#›</a:t>
            </a:fld>
            <a:endParaRPr lang="en-US"/>
          </a:p>
        </p:txBody>
      </p:sp>
    </p:spTree>
    <p:extLst>
      <p:ext uri="{BB962C8B-B14F-4D97-AF65-F5344CB8AC3E}">
        <p14:creationId xmlns:p14="http://schemas.microsoft.com/office/powerpoint/2010/main" val="383352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75B1-9FF7-5276-B924-826C0F8FAE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F34304-40F5-3302-E80E-EAA778BF81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67CB09-4090-27AD-E67F-B920FD969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476996-2FC8-C8FB-4D0F-C9988C6963B4}"/>
              </a:ext>
            </a:extLst>
          </p:cNvPr>
          <p:cNvSpPr>
            <a:spLocks noGrp="1"/>
          </p:cNvSpPr>
          <p:nvPr>
            <p:ph type="dt" sz="half" idx="10"/>
          </p:nvPr>
        </p:nvSpPr>
        <p:spPr/>
        <p:txBody>
          <a:bodyPr/>
          <a:lstStyle/>
          <a:p>
            <a:fld id="{2D2EC484-D310-4809-A667-F67D23051D5A}" type="datetimeFigureOut">
              <a:rPr lang="en-US" smtClean="0"/>
              <a:t>10/1/2025</a:t>
            </a:fld>
            <a:endParaRPr lang="en-US"/>
          </a:p>
        </p:txBody>
      </p:sp>
      <p:sp>
        <p:nvSpPr>
          <p:cNvPr id="6" name="Footer Placeholder 5">
            <a:extLst>
              <a:ext uri="{FF2B5EF4-FFF2-40B4-BE49-F238E27FC236}">
                <a16:creationId xmlns:a16="http://schemas.microsoft.com/office/drawing/2014/main" id="{42EE96DF-1D29-D7CB-CA8D-9BBB9A013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F398F4-B0E5-300E-9C0A-87E9FE231BCF}"/>
              </a:ext>
            </a:extLst>
          </p:cNvPr>
          <p:cNvSpPr>
            <a:spLocks noGrp="1"/>
          </p:cNvSpPr>
          <p:nvPr>
            <p:ph type="sldNum" sz="quarter" idx="12"/>
          </p:nvPr>
        </p:nvSpPr>
        <p:spPr/>
        <p:txBody>
          <a:bodyPr/>
          <a:lstStyle/>
          <a:p>
            <a:fld id="{FC36D8F4-0403-4BFC-B75B-061449A46962}" type="slidenum">
              <a:rPr lang="en-US" smtClean="0"/>
              <a:t>‹#›</a:t>
            </a:fld>
            <a:endParaRPr lang="en-US"/>
          </a:p>
        </p:txBody>
      </p:sp>
    </p:spTree>
    <p:extLst>
      <p:ext uri="{BB962C8B-B14F-4D97-AF65-F5344CB8AC3E}">
        <p14:creationId xmlns:p14="http://schemas.microsoft.com/office/powerpoint/2010/main" val="332147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FE51-F296-A645-F853-D202FF9F1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D2DBBC-5E4D-6BAC-45B7-E22FE0C0F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E472A-6369-42FA-0D3A-BD60D1065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E2C8F-EC21-C989-74FD-F8BA9E8926AA}"/>
              </a:ext>
            </a:extLst>
          </p:cNvPr>
          <p:cNvSpPr>
            <a:spLocks noGrp="1"/>
          </p:cNvSpPr>
          <p:nvPr>
            <p:ph type="dt" sz="half" idx="10"/>
          </p:nvPr>
        </p:nvSpPr>
        <p:spPr/>
        <p:txBody>
          <a:bodyPr/>
          <a:lstStyle/>
          <a:p>
            <a:fld id="{2D2EC484-D310-4809-A667-F67D23051D5A}" type="datetimeFigureOut">
              <a:rPr lang="en-US" smtClean="0"/>
              <a:t>10/1/2025</a:t>
            </a:fld>
            <a:endParaRPr lang="en-US"/>
          </a:p>
        </p:txBody>
      </p:sp>
      <p:sp>
        <p:nvSpPr>
          <p:cNvPr id="6" name="Footer Placeholder 5">
            <a:extLst>
              <a:ext uri="{FF2B5EF4-FFF2-40B4-BE49-F238E27FC236}">
                <a16:creationId xmlns:a16="http://schemas.microsoft.com/office/drawing/2014/main" id="{1BDDB5E8-4E40-5747-2978-8B594BF85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8D831-6729-243F-F170-EBFAC42DCF12}"/>
              </a:ext>
            </a:extLst>
          </p:cNvPr>
          <p:cNvSpPr>
            <a:spLocks noGrp="1"/>
          </p:cNvSpPr>
          <p:nvPr>
            <p:ph type="sldNum" sz="quarter" idx="12"/>
          </p:nvPr>
        </p:nvSpPr>
        <p:spPr/>
        <p:txBody>
          <a:bodyPr/>
          <a:lstStyle/>
          <a:p>
            <a:fld id="{FC36D8F4-0403-4BFC-B75B-061449A46962}" type="slidenum">
              <a:rPr lang="en-US" smtClean="0"/>
              <a:t>‹#›</a:t>
            </a:fld>
            <a:endParaRPr lang="en-US"/>
          </a:p>
        </p:txBody>
      </p:sp>
    </p:spTree>
    <p:extLst>
      <p:ext uri="{BB962C8B-B14F-4D97-AF65-F5344CB8AC3E}">
        <p14:creationId xmlns:p14="http://schemas.microsoft.com/office/powerpoint/2010/main" val="24538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436E0-E8DF-6FED-9613-72962295F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122167-545B-3944-047A-E788CD863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61221-6972-EFED-D111-27B6BF74E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2EC484-D310-4809-A667-F67D23051D5A}" type="datetimeFigureOut">
              <a:rPr lang="en-US" smtClean="0"/>
              <a:t>10/1/2025</a:t>
            </a:fld>
            <a:endParaRPr lang="en-US"/>
          </a:p>
        </p:txBody>
      </p:sp>
      <p:sp>
        <p:nvSpPr>
          <p:cNvPr id="5" name="Footer Placeholder 4">
            <a:extLst>
              <a:ext uri="{FF2B5EF4-FFF2-40B4-BE49-F238E27FC236}">
                <a16:creationId xmlns:a16="http://schemas.microsoft.com/office/drawing/2014/main" id="{B9A25589-F2EB-A662-7E90-B7FD8A6DE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9194595-3D8C-61E7-E118-3DE3AC5DA4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36D8F4-0403-4BFC-B75B-061449A46962}" type="slidenum">
              <a:rPr lang="en-US" smtClean="0"/>
              <a:t>‹#›</a:t>
            </a:fld>
            <a:endParaRPr lang="en-US"/>
          </a:p>
        </p:txBody>
      </p:sp>
    </p:spTree>
    <p:extLst>
      <p:ext uri="{BB962C8B-B14F-4D97-AF65-F5344CB8AC3E}">
        <p14:creationId xmlns:p14="http://schemas.microsoft.com/office/powerpoint/2010/main" val="169471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89EED9-F54D-4F20-A2C6-949DE41769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46F721-3785-414D-8697-16AF490E68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E23E5-A5B9-1324-0418-99EC07919877}"/>
              </a:ext>
            </a:extLst>
          </p:cNvPr>
          <p:cNvSpPr>
            <a:spLocks noGrp="1"/>
          </p:cNvSpPr>
          <p:nvPr>
            <p:ph type="ctrTitle"/>
          </p:nvPr>
        </p:nvSpPr>
        <p:spPr>
          <a:xfrm>
            <a:off x="8115300" y="1562669"/>
            <a:ext cx="3389515" cy="2380681"/>
          </a:xfrm>
        </p:spPr>
        <p:txBody>
          <a:bodyPr anchor="b">
            <a:normAutofit/>
          </a:bodyPr>
          <a:lstStyle/>
          <a:p>
            <a:r>
              <a:rPr lang="en-US" sz="3600" dirty="0">
                <a:solidFill>
                  <a:schemeClr val="tx1">
                    <a:lumMod val="85000"/>
                    <a:lumOff val="15000"/>
                  </a:schemeClr>
                </a:solidFill>
              </a:rPr>
              <a:t>CMPE 105</a:t>
            </a:r>
            <a:br>
              <a:rPr lang="en-US" sz="3600" dirty="0">
                <a:solidFill>
                  <a:schemeClr val="tx1">
                    <a:lumMod val="85000"/>
                    <a:lumOff val="15000"/>
                  </a:schemeClr>
                </a:solidFill>
              </a:rPr>
            </a:br>
            <a:endParaRPr lang="en-US" sz="3600" dirty="0">
              <a:solidFill>
                <a:schemeClr val="tx1">
                  <a:lumMod val="85000"/>
                  <a:lumOff val="15000"/>
                </a:schemeClr>
              </a:solidFill>
            </a:endParaRPr>
          </a:p>
        </p:txBody>
      </p:sp>
      <p:sp>
        <p:nvSpPr>
          <p:cNvPr id="3" name="Subtitle 2">
            <a:extLst>
              <a:ext uri="{FF2B5EF4-FFF2-40B4-BE49-F238E27FC236}">
                <a16:creationId xmlns:a16="http://schemas.microsoft.com/office/drawing/2014/main" id="{B5163B8B-E65A-D586-C0C9-9D77349C4467}"/>
              </a:ext>
            </a:extLst>
          </p:cNvPr>
          <p:cNvSpPr>
            <a:spLocks noGrp="1"/>
          </p:cNvSpPr>
          <p:nvPr>
            <p:ph type="subTitle" idx="1"/>
          </p:nvPr>
        </p:nvSpPr>
        <p:spPr>
          <a:xfrm>
            <a:off x="8362951" y="4216344"/>
            <a:ext cx="2895600" cy="1289676"/>
          </a:xfrm>
        </p:spPr>
        <p:txBody>
          <a:bodyPr anchor="t">
            <a:normAutofit/>
          </a:bodyPr>
          <a:lstStyle/>
          <a:p>
            <a:endParaRPr lang="en-US" sz="1600" dirty="0">
              <a:solidFill>
                <a:schemeClr val="tx1">
                  <a:lumMod val="85000"/>
                  <a:lumOff val="15000"/>
                </a:schemeClr>
              </a:solidFill>
            </a:endParaRPr>
          </a:p>
        </p:txBody>
      </p:sp>
      <p:pic>
        <p:nvPicPr>
          <p:cNvPr id="5" name="Picture 4" descr="A globe with icons and lines on it&#10;&#10;Description automatically generated with medium confidence">
            <a:extLst>
              <a:ext uri="{FF2B5EF4-FFF2-40B4-BE49-F238E27FC236}">
                <a16:creationId xmlns:a16="http://schemas.microsoft.com/office/drawing/2014/main" id="{2B3F6471-CEC4-D4A1-6ED8-BFBE98C2F135}"/>
              </a:ext>
            </a:extLst>
          </p:cNvPr>
          <p:cNvPicPr>
            <a:picLocks noChangeAspect="1"/>
          </p:cNvPicPr>
          <p:nvPr/>
        </p:nvPicPr>
        <p:blipFill>
          <a:blip r:embed="rId2">
            <a:extLst>
              <a:ext uri="{28A0092B-C50C-407E-A947-70E740481C1C}">
                <a14:useLocalDpi xmlns:a14="http://schemas.microsoft.com/office/drawing/2010/main" val="0"/>
              </a:ext>
            </a:extLst>
          </a:blip>
          <a:srcRect l="4639" r="1750" b="2"/>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1208314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3AD6-1138-DD9F-43EA-0CF60E9489D2}"/>
              </a:ext>
            </a:extLst>
          </p:cNvPr>
          <p:cNvSpPr>
            <a:spLocks noGrp="1"/>
          </p:cNvSpPr>
          <p:nvPr>
            <p:ph type="title"/>
          </p:nvPr>
        </p:nvSpPr>
        <p:spPr/>
        <p:txBody>
          <a:bodyPr/>
          <a:lstStyle/>
          <a:p>
            <a:r>
              <a:rPr lang="en-US" dirty="0"/>
              <a:t>Types of Computers</a:t>
            </a:r>
          </a:p>
        </p:txBody>
      </p:sp>
      <p:sp>
        <p:nvSpPr>
          <p:cNvPr id="3" name="Content Placeholder 2">
            <a:extLst>
              <a:ext uri="{FF2B5EF4-FFF2-40B4-BE49-F238E27FC236}">
                <a16:creationId xmlns:a16="http://schemas.microsoft.com/office/drawing/2014/main" id="{CD355964-1664-9536-5E2A-31BC666A6A6B}"/>
              </a:ext>
            </a:extLst>
          </p:cNvPr>
          <p:cNvSpPr>
            <a:spLocks noGrp="1"/>
          </p:cNvSpPr>
          <p:nvPr>
            <p:ph idx="1"/>
          </p:nvPr>
        </p:nvSpPr>
        <p:spPr/>
        <p:txBody>
          <a:bodyPr>
            <a:normAutofit fontScale="77500" lnSpcReduction="20000"/>
          </a:bodyPr>
          <a:lstStyle/>
          <a:p>
            <a:r>
              <a:rPr lang="en-US" u="sng" dirty="0"/>
              <a:t>Supercomputers</a:t>
            </a:r>
            <a:r>
              <a:rPr lang="en-US" dirty="0"/>
              <a:t> are the most powerful type of computer. These machines are special, high-capacity computers used by very large organizations. Supercomputers are typically used to process massive amounts of data.</a:t>
            </a:r>
          </a:p>
          <a:p>
            <a:r>
              <a:rPr lang="en-US" u="sng" dirty="0"/>
              <a:t>Mainframe computers </a:t>
            </a:r>
            <a:r>
              <a:rPr lang="en-US" dirty="0"/>
              <a:t>occupy specially wired, air-conditioned rooms. Although not nearly as powerful as supercomputers, mainframe computers are capable of great processing speeds and data storage.</a:t>
            </a:r>
          </a:p>
          <a:p>
            <a:r>
              <a:rPr lang="en-US" u="sng" dirty="0"/>
              <a:t>Midrange computers</a:t>
            </a:r>
            <a:r>
              <a:rPr lang="en-US" dirty="0"/>
              <a:t>, also referred to as servers, are computers with processing capabilities less powerful than a mainframe computer yet more powerful than a personal computer. </a:t>
            </a:r>
          </a:p>
          <a:p>
            <a:r>
              <a:rPr lang="en-US" u="sng" dirty="0"/>
              <a:t>Personal computers</a:t>
            </a:r>
            <a:r>
              <a:rPr lang="en-US" dirty="0"/>
              <a:t>, also known as PCs, are the least powerful, yet the most widely used and fastest-growing type of computer. There are five types of personal computers: </a:t>
            </a:r>
            <a:r>
              <a:rPr lang="en-US" i="1" dirty="0"/>
              <a:t>desktops, laptops, tablets, smartphones, </a:t>
            </a:r>
            <a:r>
              <a:rPr lang="en-US" dirty="0"/>
              <a:t>and</a:t>
            </a:r>
            <a:r>
              <a:rPr lang="en-US" i="1" dirty="0"/>
              <a:t> wearables</a:t>
            </a:r>
            <a:r>
              <a:rPr lang="en-US" dirty="0"/>
              <a:t>. </a:t>
            </a:r>
          </a:p>
        </p:txBody>
      </p:sp>
    </p:spTree>
    <p:extLst>
      <p:ext uri="{BB962C8B-B14F-4D97-AF65-F5344CB8AC3E}">
        <p14:creationId xmlns:p14="http://schemas.microsoft.com/office/powerpoint/2010/main" val="1612684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B008F3-F1D5-8B30-C957-5201E2EC5734}"/>
              </a:ext>
            </a:extLst>
          </p:cNvPr>
          <p:cNvSpPr>
            <a:spLocks noGrp="1"/>
          </p:cNvSpPr>
          <p:nvPr>
            <p:ph type="title"/>
          </p:nvPr>
        </p:nvSpPr>
        <p:spPr>
          <a:xfrm>
            <a:off x="640080" y="325369"/>
            <a:ext cx="4368602" cy="1956841"/>
          </a:xfrm>
        </p:spPr>
        <p:txBody>
          <a:bodyPr anchor="b">
            <a:normAutofit/>
          </a:bodyPr>
          <a:lstStyle/>
          <a:p>
            <a:r>
              <a:rPr lang="en-US" sz="4200"/>
              <a:t>Personal Computer Hardware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FD8474-8C95-EA82-2817-DFBCF16F5371}"/>
              </a:ext>
            </a:extLst>
          </p:cNvPr>
          <p:cNvSpPr>
            <a:spLocks noGrp="1"/>
          </p:cNvSpPr>
          <p:nvPr>
            <p:ph idx="1"/>
          </p:nvPr>
        </p:nvSpPr>
        <p:spPr>
          <a:xfrm>
            <a:off x="640080" y="2872899"/>
            <a:ext cx="4243589" cy="3320668"/>
          </a:xfrm>
        </p:spPr>
        <p:txBody>
          <a:bodyPr>
            <a:normAutofit/>
          </a:bodyPr>
          <a:lstStyle/>
          <a:p>
            <a:pPr marL="0" indent="0">
              <a:buNone/>
            </a:pPr>
            <a:r>
              <a:rPr lang="en-US" sz="2200"/>
              <a:t>Hardware for a personal computer system consists of a variety of different devices. This physical equipment falls into four basic categories: system unit, input/output, secondary storage, and communication.</a:t>
            </a:r>
          </a:p>
          <a:p>
            <a:pPr marL="0" indent="0">
              <a:buNone/>
            </a:pPr>
            <a:endParaRPr lang="en-US" sz="2200"/>
          </a:p>
        </p:txBody>
      </p:sp>
      <p:pic>
        <p:nvPicPr>
          <p:cNvPr id="5" name="Picture 4" descr="A computer processor and a chip&#10;&#10;Description automatically generated with medium confidence">
            <a:extLst>
              <a:ext uri="{FF2B5EF4-FFF2-40B4-BE49-F238E27FC236}">
                <a16:creationId xmlns:a16="http://schemas.microsoft.com/office/drawing/2014/main" id="{BB2E0824-6BD9-D204-7D26-FF355E8002FB}"/>
              </a:ext>
            </a:extLst>
          </p:cNvPr>
          <p:cNvPicPr>
            <a:picLocks noChangeAspect="1"/>
          </p:cNvPicPr>
          <p:nvPr/>
        </p:nvPicPr>
        <p:blipFill>
          <a:blip r:embed="rId2">
            <a:extLst>
              <a:ext uri="{28A0092B-C50C-407E-A947-70E740481C1C}">
                <a14:useLocalDpi xmlns:a14="http://schemas.microsoft.com/office/drawing/2010/main" val="0"/>
              </a:ext>
            </a:extLst>
          </a:blip>
          <a:srcRect l="7653" r="28152"/>
          <a:stretch/>
        </p:blipFill>
        <p:spPr>
          <a:xfrm>
            <a:off x="5159429"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98246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A99E-3580-08A1-F947-3BD25B69FA39}"/>
              </a:ext>
            </a:extLst>
          </p:cNvPr>
          <p:cNvSpPr>
            <a:spLocks noGrp="1"/>
          </p:cNvSpPr>
          <p:nvPr>
            <p:ph type="title"/>
          </p:nvPr>
        </p:nvSpPr>
        <p:spPr/>
        <p:txBody>
          <a:bodyPr/>
          <a:lstStyle/>
          <a:p>
            <a:r>
              <a:rPr lang="en-US" dirty="0"/>
              <a:t>Personal Computer Hardware</a:t>
            </a:r>
          </a:p>
        </p:txBody>
      </p:sp>
      <p:sp>
        <p:nvSpPr>
          <p:cNvPr id="3" name="Content Placeholder 2">
            <a:extLst>
              <a:ext uri="{FF2B5EF4-FFF2-40B4-BE49-F238E27FC236}">
                <a16:creationId xmlns:a16="http://schemas.microsoft.com/office/drawing/2014/main" id="{BFC05D10-4B31-651B-719C-B423BAE600D2}"/>
              </a:ext>
            </a:extLst>
          </p:cNvPr>
          <p:cNvSpPr>
            <a:spLocks noGrp="1"/>
          </p:cNvSpPr>
          <p:nvPr>
            <p:ph idx="1"/>
          </p:nvPr>
        </p:nvSpPr>
        <p:spPr/>
        <p:txBody>
          <a:bodyPr>
            <a:normAutofit fontScale="92500" lnSpcReduction="10000"/>
          </a:bodyPr>
          <a:lstStyle/>
          <a:p>
            <a:r>
              <a:rPr lang="en-US" b="1" dirty="0"/>
              <a:t>System unit: </a:t>
            </a:r>
            <a:r>
              <a:rPr lang="en-US" dirty="0"/>
              <a:t>The system unit is a container that houses most of the electronic components that make up a computer system. Two important components of the system unit are </a:t>
            </a:r>
            <a:r>
              <a:rPr lang="en-US" u="sng" dirty="0"/>
              <a:t>microprocessors</a:t>
            </a:r>
            <a:r>
              <a:rPr lang="en-US" dirty="0"/>
              <a:t> and </a:t>
            </a:r>
            <a:r>
              <a:rPr lang="en-US" u="sng" dirty="0"/>
              <a:t>memory</a:t>
            </a:r>
            <a:r>
              <a:rPr lang="en-US" dirty="0"/>
              <a:t>. The microprocessor controls and manipulates data to produce information. Memory is a holding area for data, instructions, and information. One type, random-access memory (RAM), holds the program and data that are currently being processed. This type of memory is sometimes referred to as temporary storage because its contents will typically be lost if the electric power to the computer is disrupted.</a:t>
            </a:r>
          </a:p>
        </p:txBody>
      </p:sp>
    </p:spTree>
    <p:extLst>
      <p:ext uri="{BB962C8B-B14F-4D97-AF65-F5344CB8AC3E}">
        <p14:creationId xmlns:p14="http://schemas.microsoft.com/office/powerpoint/2010/main" val="1308459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A99E-3580-08A1-F947-3BD25B69FA39}"/>
              </a:ext>
            </a:extLst>
          </p:cNvPr>
          <p:cNvSpPr>
            <a:spLocks noGrp="1"/>
          </p:cNvSpPr>
          <p:nvPr>
            <p:ph type="title"/>
          </p:nvPr>
        </p:nvSpPr>
        <p:spPr/>
        <p:txBody>
          <a:bodyPr/>
          <a:lstStyle/>
          <a:p>
            <a:r>
              <a:rPr lang="en-US" dirty="0"/>
              <a:t>Personal Computer Hardware</a:t>
            </a:r>
          </a:p>
        </p:txBody>
      </p:sp>
      <p:sp>
        <p:nvSpPr>
          <p:cNvPr id="3" name="Content Placeholder 2">
            <a:extLst>
              <a:ext uri="{FF2B5EF4-FFF2-40B4-BE49-F238E27FC236}">
                <a16:creationId xmlns:a16="http://schemas.microsoft.com/office/drawing/2014/main" id="{BFC05D10-4B31-651B-719C-B423BAE600D2}"/>
              </a:ext>
            </a:extLst>
          </p:cNvPr>
          <p:cNvSpPr>
            <a:spLocks noGrp="1"/>
          </p:cNvSpPr>
          <p:nvPr>
            <p:ph idx="1"/>
          </p:nvPr>
        </p:nvSpPr>
        <p:spPr/>
        <p:txBody>
          <a:bodyPr/>
          <a:lstStyle/>
          <a:p>
            <a:r>
              <a:rPr lang="en-US" b="1" dirty="0"/>
              <a:t>Input/output: </a:t>
            </a:r>
            <a:r>
              <a:rPr lang="en-US" dirty="0"/>
              <a:t>Input devices translate data and programs that humans can understand into a form that the computer can process. The most common </a:t>
            </a:r>
            <a:r>
              <a:rPr lang="en-US" u="sng" dirty="0"/>
              <a:t>input devices are the keyboard and the mouse</a:t>
            </a:r>
            <a:r>
              <a:rPr lang="en-US" dirty="0"/>
              <a:t>. </a:t>
            </a:r>
            <a:r>
              <a:rPr lang="en-US" u="sng" dirty="0"/>
              <a:t>Output devices translate the processed information </a:t>
            </a:r>
            <a:r>
              <a:rPr lang="en-US" dirty="0"/>
              <a:t>from the computer into a form that humans can understand. The most common output device is the display, also known as a monitor</a:t>
            </a:r>
          </a:p>
        </p:txBody>
      </p:sp>
    </p:spTree>
    <p:extLst>
      <p:ext uri="{BB962C8B-B14F-4D97-AF65-F5344CB8AC3E}">
        <p14:creationId xmlns:p14="http://schemas.microsoft.com/office/powerpoint/2010/main" val="235292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A99E-3580-08A1-F947-3BD25B69FA39}"/>
              </a:ext>
            </a:extLst>
          </p:cNvPr>
          <p:cNvSpPr>
            <a:spLocks noGrp="1"/>
          </p:cNvSpPr>
          <p:nvPr>
            <p:ph type="title"/>
          </p:nvPr>
        </p:nvSpPr>
        <p:spPr/>
        <p:txBody>
          <a:bodyPr/>
          <a:lstStyle/>
          <a:p>
            <a:r>
              <a:rPr lang="en-US" dirty="0"/>
              <a:t>Personal Computer Hardware</a:t>
            </a:r>
          </a:p>
        </p:txBody>
      </p:sp>
      <p:sp>
        <p:nvSpPr>
          <p:cNvPr id="3" name="Content Placeholder 2">
            <a:extLst>
              <a:ext uri="{FF2B5EF4-FFF2-40B4-BE49-F238E27FC236}">
                <a16:creationId xmlns:a16="http://schemas.microsoft.com/office/drawing/2014/main" id="{BFC05D10-4B31-651B-719C-B423BAE600D2}"/>
              </a:ext>
            </a:extLst>
          </p:cNvPr>
          <p:cNvSpPr>
            <a:spLocks noGrp="1"/>
          </p:cNvSpPr>
          <p:nvPr>
            <p:ph idx="1"/>
          </p:nvPr>
        </p:nvSpPr>
        <p:spPr/>
        <p:txBody>
          <a:bodyPr>
            <a:normAutofit fontScale="85000" lnSpcReduction="20000"/>
          </a:bodyPr>
          <a:lstStyle/>
          <a:p>
            <a:r>
              <a:rPr lang="en-US" b="1" dirty="0"/>
              <a:t>Secondary storage: </a:t>
            </a:r>
            <a:r>
              <a:rPr lang="en-US" dirty="0"/>
              <a:t>Unlike memory, secondary storage holds data and programs even after electric power to the computer system has been turned off. The most important kinds of secondary media are hard disks, solid-state storage, and optical discs. </a:t>
            </a:r>
          </a:p>
          <a:p>
            <a:pPr lvl="1"/>
            <a:r>
              <a:rPr lang="en-US" dirty="0"/>
              <a:t>Hard disks are typically used to store programs and very large data files. Using rigid metallic platters and read/write heads that move across the platters, data and information are stored using magnetic charges on the disk’s surface. </a:t>
            </a:r>
          </a:p>
          <a:p>
            <a:pPr lvl="1"/>
            <a:r>
              <a:rPr lang="en-US" dirty="0"/>
              <a:t>In contrast, solid-state storage does not have any moving parts, is more reliable, and requires less power. It saves data and information electronically similar to RAM except that it is not volatile. </a:t>
            </a:r>
          </a:p>
          <a:p>
            <a:pPr lvl="1"/>
            <a:r>
              <a:rPr lang="en-US" dirty="0"/>
              <a:t>Optical discs use laser technology to store data and programs. Three types of optical discs are compact discs (CDs), digital versatile (or video) discs (DVDs), and Blu-ray discs (BD)</a:t>
            </a:r>
          </a:p>
        </p:txBody>
      </p:sp>
    </p:spTree>
    <p:extLst>
      <p:ext uri="{BB962C8B-B14F-4D97-AF65-F5344CB8AC3E}">
        <p14:creationId xmlns:p14="http://schemas.microsoft.com/office/powerpoint/2010/main" val="1267121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A99E-3580-08A1-F947-3BD25B69FA39}"/>
              </a:ext>
            </a:extLst>
          </p:cNvPr>
          <p:cNvSpPr>
            <a:spLocks noGrp="1"/>
          </p:cNvSpPr>
          <p:nvPr>
            <p:ph type="title"/>
          </p:nvPr>
        </p:nvSpPr>
        <p:spPr/>
        <p:txBody>
          <a:bodyPr/>
          <a:lstStyle/>
          <a:p>
            <a:r>
              <a:rPr lang="en-US" dirty="0"/>
              <a:t>Personal Computer Hardware</a:t>
            </a:r>
          </a:p>
        </p:txBody>
      </p:sp>
      <p:sp>
        <p:nvSpPr>
          <p:cNvPr id="3" name="Content Placeholder 2">
            <a:extLst>
              <a:ext uri="{FF2B5EF4-FFF2-40B4-BE49-F238E27FC236}">
                <a16:creationId xmlns:a16="http://schemas.microsoft.com/office/drawing/2014/main" id="{BFC05D10-4B31-651B-719C-B423BAE600D2}"/>
              </a:ext>
            </a:extLst>
          </p:cNvPr>
          <p:cNvSpPr>
            <a:spLocks noGrp="1"/>
          </p:cNvSpPr>
          <p:nvPr>
            <p:ph idx="1"/>
          </p:nvPr>
        </p:nvSpPr>
        <p:spPr/>
        <p:txBody>
          <a:bodyPr>
            <a:normAutofit/>
          </a:bodyPr>
          <a:lstStyle/>
          <a:p>
            <a:r>
              <a:rPr lang="en-US" b="1" dirty="0"/>
              <a:t>Communication</a:t>
            </a:r>
            <a:r>
              <a:rPr lang="en-US" dirty="0"/>
              <a:t>: At one time, it was uncommon for a personal computer system to communicate with other computer systems. Now, using communication devices, a personal computer routinely communicates with other computer systems located as near as the next office or as far away as halfway around the world, using the Internet. </a:t>
            </a:r>
            <a:r>
              <a:rPr lang="en-US" u="sng" dirty="0"/>
              <a:t>A modem </a:t>
            </a:r>
            <a:r>
              <a:rPr lang="en-US" dirty="0"/>
              <a:t>is a widely used communication device that modifies audio, video, and other types of data into a form that can be transmitted across the Internet.</a:t>
            </a:r>
          </a:p>
        </p:txBody>
      </p:sp>
    </p:spTree>
    <p:extLst>
      <p:ext uri="{BB962C8B-B14F-4D97-AF65-F5344CB8AC3E}">
        <p14:creationId xmlns:p14="http://schemas.microsoft.com/office/powerpoint/2010/main" val="396670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E9BEA-6C2B-18C0-E921-6BBEBC06FD63}"/>
              </a:ext>
            </a:extLst>
          </p:cNvPr>
          <p:cNvSpPr>
            <a:spLocks noGrp="1"/>
          </p:cNvSpPr>
          <p:nvPr>
            <p:ph type="title"/>
          </p:nvPr>
        </p:nvSpPr>
        <p:spPr>
          <a:xfrm>
            <a:off x="640080" y="325369"/>
            <a:ext cx="4368602" cy="1956841"/>
          </a:xfrm>
        </p:spPr>
        <p:txBody>
          <a:bodyPr anchor="b">
            <a:normAutofit/>
          </a:bodyPr>
          <a:lstStyle/>
          <a:p>
            <a:r>
              <a:rPr lang="en-US" sz="5400"/>
              <a:t>Data</a:t>
            </a:r>
          </a:p>
        </p:txBody>
      </p:sp>
      <p:sp>
        <p:nvSpPr>
          <p:cNvPr id="12"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0FC1A9-F2C7-AB09-D4AD-BC6AAF976420}"/>
              </a:ext>
            </a:extLst>
          </p:cNvPr>
          <p:cNvSpPr>
            <a:spLocks noGrp="1"/>
          </p:cNvSpPr>
          <p:nvPr>
            <p:ph idx="1"/>
          </p:nvPr>
        </p:nvSpPr>
        <p:spPr>
          <a:xfrm>
            <a:off x="640080" y="2872899"/>
            <a:ext cx="4243589" cy="3320668"/>
          </a:xfrm>
        </p:spPr>
        <p:txBody>
          <a:bodyPr>
            <a:normAutofit lnSpcReduction="10000"/>
          </a:bodyPr>
          <a:lstStyle/>
          <a:p>
            <a:r>
              <a:rPr lang="en-US" sz="2200"/>
              <a:t>Data is raw, unprocessed facts, including text, numbers, images, and sounds. As we mentioned earlier, processed data becomes information. When stored electronically in files, data can be used directly as input for the system unit.</a:t>
            </a:r>
          </a:p>
        </p:txBody>
      </p:sp>
      <p:pic>
        <p:nvPicPr>
          <p:cNvPr id="5" name="Picture 4" descr="A screenshot of a computer&#10;&#10;Description automatically generated">
            <a:extLst>
              <a:ext uri="{FF2B5EF4-FFF2-40B4-BE49-F238E27FC236}">
                <a16:creationId xmlns:a16="http://schemas.microsoft.com/office/drawing/2014/main" id="{048D9B8F-97F5-3A00-2096-7D3188BB065C}"/>
              </a:ext>
            </a:extLst>
          </p:cNvPr>
          <p:cNvPicPr>
            <a:picLocks noChangeAspect="1"/>
          </p:cNvPicPr>
          <p:nvPr/>
        </p:nvPicPr>
        <p:blipFill>
          <a:blip r:embed="rId2">
            <a:extLst>
              <a:ext uri="{28A0092B-C50C-407E-A947-70E740481C1C}">
                <a14:useLocalDpi xmlns:a14="http://schemas.microsoft.com/office/drawing/2010/main" val="0"/>
              </a:ext>
            </a:extLst>
          </a:blip>
          <a:srcRect l="7806" r="1671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43707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42A8-4310-FEDD-8AB8-455F159E500D}"/>
              </a:ext>
            </a:extLst>
          </p:cNvPr>
          <p:cNvSpPr>
            <a:spLocks noGrp="1"/>
          </p:cNvSpPr>
          <p:nvPr>
            <p:ph type="title"/>
          </p:nvPr>
        </p:nvSpPr>
        <p:spPr/>
        <p:txBody>
          <a:bodyPr/>
          <a:lstStyle/>
          <a:p>
            <a:r>
              <a:rPr lang="en-US" dirty="0"/>
              <a:t>Data – File Types</a:t>
            </a:r>
          </a:p>
        </p:txBody>
      </p:sp>
      <p:sp>
        <p:nvSpPr>
          <p:cNvPr id="3" name="Content Placeholder 2">
            <a:extLst>
              <a:ext uri="{FF2B5EF4-FFF2-40B4-BE49-F238E27FC236}">
                <a16:creationId xmlns:a16="http://schemas.microsoft.com/office/drawing/2014/main" id="{6E997F92-C2D7-9638-A679-CE4248E1D694}"/>
              </a:ext>
            </a:extLst>
          </p:cNvPr>
          <p:cNvSpPr>
            <a:spLocks noGrp="1"/>
          </p:cNvSpPr>
          <p:nvPr>
            <p:ph idx="1"/>
          </p:nvPr>
        </p:nvSpPr>
        <p:spPr/>
        <p:txBody>
          <a:bodyPr>
            <a:normAutofit lnSpcReduction="10000"/>
          </a:bodyPr>
          <a:lstStyle/>
          <a:p>
            <a:r>
              <a:rPr lang="en-US" b="1" dirty="0"/>
              <a:t>Document files</a:t>
            </a:r>
            <a:r>
              <a:rPr lang="en-US" dirty="0"/>
              <a:t>, created by word processors to save documents such as memos, term papers, and letters.</a:t>
            </a:r>
          </a:p>
          <a:p>
            <a:r>
              <a:rPr lang="en-US" b="1" dirty="0"/>
              <a:t>Worksheet files</a:t>
            </a:r>
            <a:r>
              <a:rPr lang="en-US" dirty="0"/>
              <a:t>, created by electronic spreadsheets to analyze things like budgets and to predict sales.</a:t>
            </a:r>
          </a:p>
          <a:p>
            <a:r>
              <a:rPr lang="en-US" b="1" dirty="0"/>
              <a:t>Database files</a:t>
            </a:r>
            <a:r>
              <a:rPr lang="en-US" dirty="0"/>
              <a:t>, typically created by database management programs to contain highly structured and organized data. </a:t>
            </a:r>
          </a:p>
          <a:p>
            <a:r>
              <a:rPr lang="en-US" b="1" dirty="0"/>
              <a:t>Presentation files</a:t>
            </a:r>
            <a:r>
              <a:rPr lang="en-US" dirty="0"/>
              <a:t>, created by presentation software to save presentation materials.</a:t>
            </a:r>
          </a:p>
        </p:txBody>
      </p:sp>
    </p:spTree>
    <p:extLst>
      <p:ext uri="{BB962C8B-B14F-4D97-AF65-F5344CB8AC3E}">
        <p14:creationId xmlns:p14="http://schemas.microsoft.com/office/powerpoint/2010/main" val="761591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E614F-62D1-F19E-89DF-FA27B44A4A95}"/>
              </a:ext>
            </a:extLst>
          </p:cNvPr>
          <p:cNvSpPr>
            <a:spLocks noGrp="1"/>
          </p:cNvSpPr>
          <p:nvPr>
            <p:ph type="title"/>
          </p:nvPr>
        </p:nvSpPr>
        <p:spPr/>
        <p:txBody>
          <a:bodyPr/>
          <a:lstStyle/>
          <a:p>
            <a:r>
              <a:rPr lang="en-US" dirty="0"/>
              <a:t>Connectivity and the Mobile Internet</a:t>
            </a:r>
          </a:p>
        </p:txBody>
      </p:sp>
      <p:sp>
        <p:nvSpPr>
          <p:cNvPr id="3" name="Content Placeholder 2">
            <a:extLst>
              <a:ext uri="{FF2B5EF4-FFF2-40B4-BE49-F238E27FC236}">
                <a16:creationId xmlns:a16="http://schemas.microsoft.com/office/drawing/2014/main" id="{B6BA438F-A5A3-D78D-43DD-8722695840E7}"/>
              </a:ext>
            </a:extLst>
          </p:cNvPr>
          <p:cNvSpPr>
            <a:spLocks noGrp="1"/>
          </p:cNvSpPr>
          <p:nvPr>
            <p:ph idx="1"/>
          </p:nvPr>
        </p:nvSpPr>
        <p:spPr/>
        <p:txBody>
          <a:bodyPr>
            <a:normAutofit fontScale="77500" lnSpcReduction="20000"/>
          </a:bodyPr>
          <a:lstStyle/>
          <a:p>
            <a:r>
              <a:rPr lang="en-US" b="1" dirty="0"/>
              <a:t>Connectivity</a:t>
            </a:r>
            <a:r>
              <a:rPr lang="en-US" dirty="0"/>
              <a:t> is the capability of your personal computer to share information with other computers. Central to the concept of connectivity is the </a:t>
            </a:r>
            <a:r>
              <a:rPr lang="en-US" b="1" dirty="0"/>
              <a:t>network</a:t>
            </a:r>
            <a:r>
              <a:rPr lang="en-US" dirty="0"/>
              <a:t>. A network is a communications system connecting two or more computers. The largest network in the world is the </a:t>
            </a:r>
            <a:r>
              <a:rPr lang="en-US" b="1" dirty="0"/>
              <a:t>Internet</a:t>
            </a:r>
            <a:r>
              <a:rPr lang="en-US" dirty="0"/>
              <a:t>. It is like a giant highway that connects you to millions of other people and organizations located throughout the world. The </a:t>
            </a:r>
            <a:r>
              <a:rPr lang="en-US" b="1" dirty="0"/>
              <a:t>web</a:t>
            </a:r>
            <a:r>
              <a:rPr lang="en-US" dirty="0"/>
              <a:t> provides a multimedia interface to the numerous resources available on the Internet.</a:t>
            </a:r>
          </a:p>
          <a:p>
            <a:r>
              <a:rPr lang="en-US" dirty="0"/>
              <a:t>The Internet has driven the evolution of computers and their impact on our daily lives. The rate of technological change is accelerating at an ever faster pace. Along with the Internet, three things that are driving the impact of technology on our lives are cloud computing, wireless communication, and the Internet of Things.</a:t>
            </a:r>
          </a:p>
        </p:txBody>
      </p:sp>
    </p:spTree>
    <p:extLst>
      <p:ext uri="{BB962C8B-B14F-4D97-AF65-F5344CB8AC3E}">
        <p14:creationId xmlns:p14="http://schemas.microsoft.com/office/powerpoint/2010/main" val="3795576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E614F-62D1-F19E-89DF-FA27B44A4A95}"/>
              </a:ext>
            </a:extLst>
          </p:cNvPr>
          <p:cNvSpPr>
            <a:spLocks noGrp="1"/>
          </p:cNvSpPr>
          <p:nvPr>
            <p:ph type="title"/>
          </p:nvPr>
        </p:nvSpPr>
        <p:spPr/>
        <p:txBody>
          <a:bodyPr/>
          <a:lstStyle/>
          <a:p>
            <a:r>
              <a:rPr lang="en-US" dirty="0"/>
              <a:t>Connectivity and the Mobile Internet</a:t>
            </a:r>
          </a:p>
        </p:txBody>
      </p:sp>
      <p:sp>
        <p:nvSpPr>
          <p:cNvPr id="3" name="Content Placeholder 2">
            <a:extLst>
              <a:ext uri="{FF2B5EF4-FFF2-40B4-BE49-F238E27FC236}">
                <a16:creationId xmlns:a16="http://schemas.microsoft.com/office/drawing/2014/main" id="{B6BA438F-A5A3-D78D-43DD-8722695840E7}"/>
              </a:ext>
            </a:extLst>
          </p:cNvPr>
          <p:cNvSpPr>
            <a:spLocks noGrp="1"/>
          </p:cNvSpPr>
          <p:nvPr>
            <p:ph idx="1"/>
          </p:nvPr>
        </p:nvSpPr>
        <p:spPr/>
        <p:txBody>
          <a:bodyPr>
            <a:normAutofit fontScale="85000" lnSpcReduction="10000"/>
          </a:bodyPr>
          <a:lstStyle/>
          <a:p>
            <a:r>
              <a:rPr lang="en-US" b="1" dirty="0"/>
              <a:t>Cloud computing </a:t>
            </a:r>
            <a:r>
              <a:rPr lang="en-US" dirty="0"/>
              <a:t>uses the Internet and the web to shift many computer activities from a user’s computer to computers on the Internet. Rather than relying solely on their computer, users can now use the Internet to connect to the cloud and access more powerful computers, software, and storage.</a:t>
            </a:r>
          </a:p>
          <a:p>
            <a:r>
              <a:rPr lang="en-US" b="1" dirty="0"/>
              <a:t>Wireless communication </a:t>
            </a:r>
            <a:r>
              <a:rPr lang="en-US" dirty="0"/>
              <a:t>has changed the way we communicate with one another. The rapid development and widespread use of wireless communication devices like tablets, cell phones, and wearable devices have led many experts to predict that wireless applications are just the beginning of the wireless revolution, a revolution that will dramatically affect the way we communicate and use computer technology.</a:t>
            </a:r>
          </a:p>
        </p:txBody>
      </p:sp>
    </p:spTree>
    <p:extLst>
      <p:ext uri="{BB962C8B-B14F-4D97-AF65-F5344CB8AC3E}">
        <p14:creationId xmlns:p14="http://schemas.microsoft.com/office/powerpoint/2010/main" val="16611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7786-41FC-48A7-9C6A-9A243EACDE74}"/>
              </a:ext>
            </a:extLst>
          </p:cNvPr>
          <p:cNvSpPr>
            <a:spLocks noGrp="1"/>
          </p:cNvSpPr>
          <p:nvPr>
            <p:ph type="title"/>
          </p:nvPr>
        </p:nvSpPr>
        <p:spPr/>
        <p:txBody>
          <a:bodyPr/>
          <a:lstStyle/>
          <a:p>
            <a:r>
              <a:rPr lang="en-US" dirty="0"/>
              <a:t>Information Systems</a:t>
            </a:r>
          </a:p>
        </p:txBody>
      </p:sp>
      <p:sp>
        <p:nvSpPr>
          <p:cNvPr id="3" name="Content Placeholder 2">
            <a:extLst>
              <a:ext uri="{FF2B5EF4-FFF2-40B4-BE49-F238E27FC236}">
                <a16:creationId xmlns:a16="http://schemas.microsoft.com/office/drawing/2014/main" id="{0CD41680-51AF-E2F4-3588-F20990B92891}"/>
              </a:ext>
            </a:extLst>
          </p:cNvPr>
          <p:cNvSpPr>
            <a:spLocks noGrp="1"/>
          </p:cNvSpPr>
          <p:nvPr>
            <p:ph idx="1"/>
          </p:nvPr>
        </p:nvSpPr>
        <p:spPr/>
        <p:txBody>
          <a:bodyPr>
            <a:normAutofit/>
          </a:bodyPr>
          <a:lstStyle/>
          <a:p>
            <a:pPr marL="0" indent="0">
              <a:buNone/>
            </a:pPr>
            <a:r>
              <a:rPr lang="en-US" sz="2000" dirty="0"/>
              <a:t>An information system has several parts: people, procedures, software, hardware, data, and the Internet.</a:t>
            </a:r>
          </a:p>
          <a:p>
            <a:r>
              <a:rPr lang="en-US" sz="2000" b="1" dirty="0"/>
              <a:t>People: </a:t>
            </a:r>
            <a:r>
              <a:rPr lang="en-US" sz="2000" dirty="0"/>
              <a:t>It is easy to overlook people as one of the parts of an information system. Yet this is what personal computers are all about—making people, end users like you, more productive.</a:t>
            </a:r>
          </a:p>
          <a:p>
            <a:r>
              <a:rPr lang="en-US" sz="2000" b="1" dirty="0"/>
              <a:t>Procedures: </a:t>
            </a:r>
            <a:r>
              <a:rPr lang="en-US" sz="2000" dirty="0"/>
              <a:t>The rules or guidelines for people to follow when using software, hardware, and data are procedures. These procedures are typically documented in manuals written by computer specialists.</a:t>
            </a:r>
          </a:p>
          <a:p>
            <a:r>
              <a:rPr lang="en-US" sz="2000" b="1" dirty="0"/>
              <a:t>Software: </a:t>
            </a:r>
            <a:r>
              <a:rPr lang="en-US" sz="2000" dirty="0"/>
              <a:t>A program consists of the step-by-step instructions that tell the computer how to do its work. Software is another name for a program or programs. The purpose of software is to convert data (unprocessed facts) into information (processed facts).</a:t>
            </a:r>
          </a:p>
        </p:txBody>
      </p:sp>
    </p:spTree>
    <p:extLst>
      <p:ext uri="{BB962C8B-B14F-4D97-AF65-F5344CB8AC3E}">
        <p14:creationId xmlns:p14="http://schemas.microsoft.com/office/powerpoint/2010/main" val="1405423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E614F-62D1-F19E-89DF-FA27B44A4A95}"/>
              </a:ext>
            </a:extLst>
          </p:cNvPr>
          <p:cNvSpPr>
            <a:spLocks noGrp="1"/>
          </p:cNvSpPr>
          <p:nvPr>
            <p:ph type="title"/>
          </p:nvPr>
        </p:nvSpPr>
        <p:spPr/>
        <p:txBody>
          <a:bodyPr/>
          <a:lstStyle/>
          <a:p>
            <a:r>
              <a:rPr lang="en-US" dirty="0"/>
              <a:t>Connectivity and the Mobile Internet</a:t>
            </a:r>
          </a:p>
        </p:txBody>
      </p:sp>
      <p:sp>
        <p:nvSpPr>
          <p:cNvPr id="3" name="Content Placeholder 2">
            <a:extLst>
              <a:ext uri="{FF2B5EF4-FFF2-40B4-BE49-F238E27FC236}">
                <a16:creationId xmlns:a16="http://schemas.microsoft.com/office/drawing/2014/main" id="{B6BA438F-A5A3-D78D-43DD-8722695840E7}"/>
              </a:ext>
            </a:extLst>
          </p:cNvPr>
          <p:cNvSpPr>
            <a:spLocks noGrp="1"/>
          </p:cNvSpPr>
          <p:nvPr>
            <p:ph idx="1"/>
          </p:nvPr>
        </p:nvSpPr>
        <p:spPr/>
        <p:txBody>
          <a:bodyPr>
            <a:normAutofit/>
          </a:bodyPr>
          <a:lstStyle/>
          <a:p>
            <a:r>
              <a:rPr lang="en-US" dirty="0"/>
              <a:t>The </a:t>
            </a:r>
            <a:r>
              <a:rPr lang="en-US" b="1" dirty="0"/>
              <a:t>Internet of Things (IoT) </a:t>
            </a:r>
            <a:r>
              <a:rPr lang="en-US" dirty="0"/>
              <a:t>is the continuing development of the Internet that allows everyday objects embedded with electronic devices to send and receive data over the Internet. It promises to connect all types of devices, from computers to cell phones, to watches, to any number of everyday devices.</a:t>
            </a:r>
          </a:p>
        </p:txBody>
      </p:sp>
    </p:spTree>
    <p:extLst>
      <p:ext uri="{BB962C8B-B14F-4D97-AF65-F5344CB8AC3E}">
        <p14:creationId xmlns:p14="http://schemas.microsoft.com/office/powerpoint/2010/main" val="3717810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DD89D-BD76-C159-D97D-47C171DA0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40D7A-3716-4E7B-ECD3-00ABAAA70B4D}"/>
              </a:ext>
            </a:extLst>
          </p:cNvPr>
          <p:cNvSpPr>
            <a:spLocks noGrp="1"/>
          </p:cNvSpPr>
          <p:nvPr>
            <p:ph type="title"/>
          </p:nvPr>
        </p:nvSpPr>
        <p:spPr/>
        <p:txBody>
          <a:bodyPr/>
          <a:lstStyle/>
          <a:p>
            <a:r>
              <a:rPr lang="tr-TR" dirty="0" err="1"/>
              <a:t>computer</a:t>
            </a:r>
            <a:r>
              <a:rPr lang="tr-TR" dirty="0"/>
              <a:t> </a:t>
            </a:r>
            <a:r>
              <a:rPr lang="tr-TR" dirty="0" err="1"/>
              <a:t>competency</a:t>
            </a:r>
            <a:endParaRPr lang="en-US" dirty="0"/>
          </a:p>
        </p:txBody>
      </p:sp>
      <p:sp>
        <p:nvSpPr>
          <p:cNvPr id="3" name="Content Placeholder 2">
            <a:extLst>
              <a:ext uri="{FF2B5EF4-FFF2-40B4-BE49-F238E27FC236}">
                <a16:creationId xmlns:a16="http://schemas.microsoft.com/office/drawing/2014/main" id="{ED236857-7AAC-D39E-D7BF-7A384D3E8EA5}"/>
              </a:ext>
            </a:extLst>
          </p:cNvPr>
          <p:cNvSpPr>
            <a:spLocks noGrp="1"/>
          </p:cNvSpPr>
          <p:nvPr>
            <p:ph idx="1"/>
          </p:nvPr>
        </p:nvSpPr>
        <p:spPr>
          <a:xfrm>
            <a:off x="538223" y="1452623"/>
            <a:ext cx="10815577" cy="4724340"/>
          </a:xfrm>
        </p:spPr>
        <p:txBody>
          <a:bodyPr>
            <a:noAutofit/>
          </a:bodyPr>
          <a:lstStyle/>
          <a:p>
            <a:r>
              <a:rPr lang="en-US" sz="1600" b="1" dirty="0"/>
              <a:t>Computer competency</a:t>
            </a:r>
            <a:r>
              <a:rPr lang="en-US" sz="1600" dirty="0"/>
              <a:t> refers to a person's ability to effectively use computers and related technology to perform tasks, solve problems, and communicate efficiently. It includes a range of skills, from basic usage to advanced technical abilities.</a:t>
            </a:r>
          </a:p>
          <a:p>
            <a:r>
              <a:rPr lang="en-US" sz="1600" b="1" dirty="0"/>
              <a:t>Key Areas of Computer Competency:</a:t>
            </a:r>
          </a:p>
          <a:p>
            <a:pPr>
              <a:buFont typeface="+mj-lt"/>
              <a:buAutoNum type="arabicPeriod"/>
            </a:pPr>
            <a:r>
              <a:rPr lang="en-US" sz="1600" b="1" dirty="0"/>
              <a:t>Basic Computer Skills:</a:t>
            </a:r>
            <a:endParaRPr lang="en-US" sz="1600" dirty="0"/>
          </a:p>
          <a:p>
            <a:pPr marL="742950" lvl="1" indent="-285750">
              <a:buFont typeface="+mj-lt"/>
              <a:buAutoNum type="arabicPeriod"/>
            </a:pPr>
            <a:r>
              <a:rPr lang="en-US" sz="1600" dirty="0"/>
              <a:t>Using operating systems (e.g., Windows, macOS, Linux)</a:t>
            </a:r>
          </a:p>
          <a:p>
            <a:pPr marL="742950" lvl="1" indent="-285750">
              <a:buFont typeface="+mj-lt"/>
              <a:buAutoNum type="arabicPeriod"/>
            </a:pPr>
            <a:r>
              <a:rPr lang="en-US" sz="1600" dirty="0"/>
              <a:t>Managing files and folders</a:t>
            </a:r>
          </a:p>
          <a:p>
            <a:pPr marL="742950" lvl="1" indent="-285750">
              <a:buFont typeface="+mj-lt"/>
              <a:buAutoNum type="arabicPeriod"/>
            </a:pPr>
            <a:r>
              <a:rPr lang="en-US" sz="1600" dirty="0"/>
              <a:t>Typing and using input devices like keyboard and mouse</a:t>
            </a:r>
          </a:p>
          <a:p>
            <a:pPr>
              <a:buFont typeface="+mj-lt"/>
              <a:buAutoNum type="arabicPeriod"/>
            </a:pPr>
            <a:r>
              <a:rPr lang="en-US" sz="1600" b="1" dirty="0"/>
              <a:t>Software Proficiency:</a:t>
            </a:r>
            <a:endParaRPr lang="en-US" sz="1600" dirty="0"/>
          </a:p>
          <a:p>
            <a:pPr marL="742950" lvl="1" indent="-285750">
              <a:buFont typeface="+mj-lt"/>
              <a:buAutoNum type="arabicPeriod"/>
            </a:pPr>
            <a:r>
              <a:rPr lang="en-US" sz="1600" dirty="0"/>
              <a:t>Word processing (e.g., Microsoft Word, Google Docs)</a:t>
            </a:r>
          </a:p>
          <a:p>
            <a:pPr marL="742950" lvl="1" indent="-285750">
              <a:buFont typeface="+mj-lt"/>
              <a:buAutoNum type="arabicPeriod"/>
            </a:pPr>
            <a:r>
              <a:rPr lang="en-US" sz="1600" dirty="0"/>
              <a:t>Spreadsheets (e.g., Excel)</a:t>
            </a:r>
          </a:p>
          <a:p>
            <a:pPr marL="742950" lvl="1" indent="-285750">
              <a:buFont typeface="+mj-lt"/>
              <a:buAutoNum type="arabicPeriod"/>
            </a:pPr>
            <a:r>
              <a:rPr lang="en-US" sz="1600" dirty="0"/>
              <a:t>Presentation tools (e.g., PowerPoint)</a:t>
            </a:r>
          </a:p>
          <a:p>
            <a:pPr marL="742950" lvl="1" indent="-285750">
              <a:buFont typeface="+mj-lt"/>
              <a:buAutoNum type="arabicPeriod"/>
            </a:pPr>
            <a:r>
              <a:rPr lang="en-US" sz="1600" dirty="0"/>
              <a:t>Email and communication tools (e.g., Outlook, Gmail)</a:t>
            </a:r>
          </a:p>
        </p:txBody>
      </p:sp>
    </p:spTree>
    <p:extLst>
      <p:ext uri="{BB962C8B-B14F-4D97-AF65-F5344CB8AC3E}">
        <p14:creationId xmlns:p14="http://schemas.microsoft.com/office/powerpoint/2010/main" val="99458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F225E-988D-6040-86CC-B7B7624E9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EBC76-325C-F52B-10DC-7951BB8EA11C}"/>
              </a:ext>
            </a:extLst>
          </p:cNvPr>
          <p:cNvSpPr>
            <a:spLocks noGrp="1"/>
          </p:cNvSpPr>
          <p:nvPr>
            <p:ph type="title"/>
          </p:nvPr>
        </p:nvSpPr>
        <p:spPr/>
        <p:txBody>
          <a:bodyPr/>
          <a:lstStyle/>
          <a:p>
            <a:r>
              <a:rPr lang="tr-TR" dirty="0" err="1"/>
              <a:t>computer</a:t>
            </a:r>
            <a:r>
              <a:rPr lang="tr-TR" dirty="0"/>
              <a:t> </a:t>
            </a:r>
            <a:r>
              <a:rPr lang="tr-TR" dirty="0" err="1"/>
              <a:t>competency</a:t>
            </a:r>
            <a:endParaRPr lang="en-US" dirty="0"/>
          </a:p>
        </p:txBody>
      </p:sp>
      <p:sp>
        <p:nvSpPr>
          <p:cNvPr id="3" name="Content Placeholder 2">
            <a:extLst>
              <a:ext uri="{FF2B5EF4-FFF2-40B4-BE49-F238E27FC236}">
                <a16:creationId xmlns:a16="http://schemas.microsoft.com/office/drawing/2014/main" id="{12A30B61-EE79-555A-972B-6E031F5E83AD}"/>
              </a:ext>
            </a:extLst>
          </p:cNvPr>
          <p:cNvSpPr>
            <a:spLocks noGrp="1"/>
          </p:cNvSpPr>
          <p:nvPr>
            <p:ph idx="1"/>
          </p:nvPr>
        </p:nvSpPr>
        <p:spPr>
          <a:xfrm>
            <a:off x="538223" y="1255853"/>
            <a:ext cx="10815577" cy="4921110"/>
          </a:xfrm>
        </p:spPr>
        <p:txBody>
          <a:bodyPr>
            <a:noAutofit/>
          </a:bodyPr>
          <a:lstStyle/>
          <a:p>
            <a:pPr marL="342900" indent="-342900">
              <a:buFont typeface="+mj-lt"/>
              <a:buAutoNum type="arabicPeriod" startAt="3"/>
            </a:pPr>
            <a:r>
              <a:rPr lang="en-US" sz="1600" b="1" dirty="0"/>
              <a:t>Internet and Networking:</a:t>
            </a:r>
            <a:endParaRPr lang="en-US" sz="1600" dirty="0"/>
          </a:p>
          <a:p>
            <a:pPr marL="742950" lvl="1" indent="-285750">
              <a:buFont typeface="+mj-lt"/>
              <a:buAutoNum type="arabicPeriod"/>
            </a:pPr>
            <a:r>
              <a:rPr lang="en-US" sz="1600" dirty="0"/>
              <a:t>Browsing the internet safely</a:t>
            </a:r>
          </a:p>
          <a:p>
            <a:pPr marL="742950" lvl="1" indent="-285750">
              <a:buFont typeface="+mj-lt"/>
              <a:buAutoNum type="arabicPeriod"/>
            </a:pPr>
            <a:r>
              <a:rPr lang="en-US" sz="1600" dirty="0"/>
              <a:t>Using search engines effectively</a:t>
            </a:r>
          </a:p>
          <a:p>
            <a:pPr marL="742950" lvl="1" indent="-285750">
              <a:buFont typeface="+mj-lt"/>
              <a:buAutoNum type="arabicPeriod"/>
            </a:pPr>
            <a:r>
              <a:rPr lang="en-US" sz="1600" dirty="0"/>
              <a:t>Understanding basic networking concepts</a:t>
            </a:r>
          </a:p>
          <a:p>
            <a:pPr marL="742950" lvl="1" indent="-285750">
              <a:buFont typeface="+mj-lt"/>
              <a:buAutoNum type="arabicPeriod"/>
            </a:pPr>
            <a:r>
              <a:rPr lang="en-US" sz="1600" dirty="0"/>
              <a:t>Online communication (e.g., social media, video conferencing)</a:t>
            </a:r>
          </a:p>
          <a:p>
            <a:pPr>
              <a:buFont typeface="+mj-lt"/>
              <a:buAutoNum type="arabicPeriod" startAt="3"/>
            </a:pPr>
            <a:r>
              <a:rPr lang="en-US" sz="1600" b="1" dirty="0"/>
              <a:t>Security Awareness:</a:t>
            </a:r>
            <a:endParaRPr lang="en-US" sz="1600" dirty="0"/>
          </a:p>
          <a:p>
            <a:pPr marL="742950" lvl="1" indent="-285750">
              <a:buFont typeface="+mj-lt"/>
              <a:buAutoNum type="arabicPeriod"/>
            </a:pPr>
            <a:r>
              <a:rPr lang="en-US" sz="1600" dirty="0"/>
              <a:t>Identifying and avoiding phishing attacks</a:t>
            </a:r>
          </a:p>
          <a:p>
            <a:pPr marL="742950" lvl="1" indent="-285750">
              <a:buFont typeface="+mj-lt"/>
              <a:buAutoNum type="arabicPeriod"/>
            </a:pPr>
            <a:r>
              <a:rPr lang="en-US" sz="1600" dirty="0"/>
              <a:t>Using strong passwords and managing them securely</a:t>
            </a:r>
          </a:p>
          <a:p>
            <a:pPr marL="742950" lvl="1" indent="-285750">
              <a:buFont typeface="+mj-lt"/>
              <a:buAutoNum type="arabicPeriod"/>
            </a:pPr>
            <a:r>
              <a:rPr lang="en-US" sz="1600" dirty="0"/>
              <a:t>Understanding basic cybersecurity practices</a:t>
            </a:r>
          </a:p>
          <a:p>
            <a:pPr>
              <a:buFont typeface="+mj-lt"/>
              <a:buAutoNum type="arabicPeriod" startAt="3"/>
            </a:pPr>
            <a:r>
              <a:rPr lang="en-US" sz="1600" b="1" dirty="0"/>
              <a:t>Advanced Skills (optional but beneficial):</a:t>
            </a:r>
            <a:endParaRPr lang="en-US" sz="1600" dirty="0"/>
          </a:p>
          <a:p>
            <a:pPr marL="742950" lvl="1" indent="-285750">
              <a:buFont typeface="+mj-lt"/>
              <a:buAutoNum type="arabicPeriod"/>
            </a:pPr>
            <a:r>
              <a:rPr lang="en-US" sz="1600" dirty="0"/>
              <a:t>Programming and coding</a:t>
            </a:r>
          </a:p>
          <a:p>
            <a:pPr marL="742950" lvl="1" indent="-285750">
              <a:buFont typeface="+mj-lt"/>
              <a:buAutoNum type="arabicPeriod"/>
            </a:pPr>
            <a:r>
              <a:rPr lang="en-US" sz="1600" dirty="0"/>
              <a:t>Troubleshooting hardware and software issues</a:t>
            </a:r>
          </a:p>
          <a:p>
            <a:pPr marL="742950" lvl="1" indent="-285750">
              <a:buFont typeface="+mj-lt"/>
              <a:buAutoNum type="arabicPeriod"/>
            </a:pPr>
            <a:r>
              <a:rPr lang="en-US" sz="1600" dirty="0"/>
              <a:t>Using specialized software (e.g., graphic design tools, data analysis software</a:t>
            </a:r>
          </a:p>
        </p:txBody>
      </p:sp>
    </p:spTree>
    <p:extLst>
      <p:ext uri="{BB962C8B-B14F-4D97-AF65-F5344CB8AC3E}">
        <p14:creationId xmlns:p14="http://schemas.microsoft.com/office/powerpoint/2010/main" val="2211130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CE41E-28B0-45D8-C771-B3A2AAC97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54EAC9-3F34-77EA-8F6B-CD11E7DE4B3C}"/>
              </a:ext>
            </a:extLst>
          </p:cNvPr>
          <p:cNvSpPr>
            <a:spLocks noGrp="1"/>
          </p:cNvSpPr>
          <p:nvPr>
            <p:ph type="title"/>
          </p:nvPr>
        </p:nvSpPr>
        <p:spPr/>
        <p:txBody>
          <a:bodyPr/>
          <a:lstStyle/>
          <a:p>
            <a:r>
              <a:rPr lang="tr-TR" dirty="0" err="1"/>
              <a:t>computer</a:t>
            </a:r>
            <a:r>
              <a:rPr lang="tr-TR" dirty="0"/>
              <a:t> </a:t>
            </a:r>
            <a:r>
              <a:rPr lang="tr-TR" dirty="0" err="1"/>
              <a:t>competency</a:t>
            </a:r>
            <a:endParaRPr lang="en-US" dirty="0"/>
          </a:p>
        </p:txBody>
      </p:sp>
      <p:sp>
        <p:nvSpPr>
          <p:cNvPr id="3" name="Content Placeholder 2">
            <a:extLst>
              <a:ext uri="{FF2B5EF4-FFF2-40B4-BE49-F238E27FC236}">
                <a16:creationId xmlns:a16="http://schemas.microsoft.com/office/drawing/2014/main" id="{264D6B44-978A-E708-9BF9-F8896447BE4E}"/>
              </a:ext>
            </a:extLst>
          </p:cNvPr>
          <p:cNvSpPr>
            <a:spLocks noGrp="1"/>
          </p:cNvSpPr>
          <p:nvPr>
            <p:ph idx="1"/>
          </p:nvPr>
        </p:nvSpPr>
        <p:spPr>
          <a:xfrm>
            <a:off x="838200" y="1522071"/>
            <a:ext cx="10515600" cy="4654892"/>
          </a:xfrm>
        </p:spPr>
        <p:txBody>
          <a:bodyPr>
            <a:normAutofit fontScale="92500" lnSpcReduction="20000"/>
          </a:bodyPr>
          <a:lstStyle/>
          <a:p>
            <a:r>
              <a:rPr lang="en-US" b="1" dirty="0"/>
              <a:t>Why is Computer Competency Important?</a:t>
            </a:r>
          </a:p>
          <a:p>
            <a:pPr>
              <a:buFont typeface="Arial" panose="020B0604020202020204" pitchFamily="34" charset="0"/>
              <a:buChar char="•"/>
            </a:pPr>
            <a:r>
              <a:rPr lang="en-US" b="1" dirty="0"/>
              <a:t>Workplace Efficiency:</a:t>
            </a:r>
            <a:r>
              <a:rPr lang="en-US" dirty="0"/>
              <a:t> Most jobs require some level of computer usage.</a:t>
            </a:r>
          </a:p>
          <a:p>
            <a:pPr>
              <a:buFont typeface="Arial" panose="020B0604020202020204" pitchFamily="34" charset="0"/>
              <a:buChar char="•"/>
            </a:pPr>
            <a:r>
              <a:rPr lang="en-US" b="1" dirty="0"/>
              <a:t>Communication:</a:t>
            </a:r>
            <a:r>
              <a:rPr lang="en-US" dirty="0"/>
              <a:t> Email, messaging apps, and video calls are standard communication tools.</a:t>
            </a:r>
          </a:p>
          <a:p>
            <a:pPr>
              <a:buFont typeface="Arial" panose="020B0604020202020204" pitchFamily="34" charset="0"/>
              <a:buChar char="•"/>
            </a:pPr>
            <a:r>
              <a:rPr lang="en-US" b="1" dirty="0"/>
              <a:t>Learning and Research:</a:t>
            </a:r>
            <a:r>
              <a:rPr lang="en-US" dirty="0"/>
              <a:t> Access to online educational resources and research tools.</a:t>
            </a:r>
          </a:p>
          <a:p>
            <a:pPr>
              <a:buFont typeface="Arial" panose="020B0604020202020204" pitchFamily="34" charset="0"/>
              <a:buChar char="•"/>
            </a:pPr>
            <a:r>
              <a:rPr lang="en-US" b="1" dirty="0"/>
              <a:t>Productivity and Creativity:</a:t>
            </a:r>
            <a:r>
              <a:rPr lang="en-US" dirty="0"/>
              <a:t> Using software for productivity (e.g., MS Office Suite) or creative tasks (e.g., photo editing).</a:t>
            </a:r>
          </a:p>
          <a:p>
            <a:r>
              <a:rPr lang="en-US" dirty="0"/>
              <a:t>It is an essential skill set in today’s digital world, contributing to both personal and professional growth.</a:t>
            </a:r>
          </a:p>
        </p:txBody>
      </p:sp>
    </p:spTree>
    <p:extLst>
      <p:ext uri="{BB962C8B-B14F-4D97-AF65-F5344CB8AC3E}">
        <p14:creationId xmlns:p14="http://schemas.microsoft.com/office/powerpoint/2010/main" val="389796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756A-606F-F536-1D89-7583DCD3615B}"/>
              </a:ext>
            </a:extLst>
          </p:cNvPr>
          <p:cNvSpPr>
            <a:spLocks noGrp="1"/>
          </p:cNvSpPr>
          <p:nvPr>
            <p:ph type="title"/>
          </p:nvPr>
        </p:nvSpPr>
        <p:spPr/>
        <p:txBody>
          <a:bodyPr/>
          <a:lstStyle/>
          <a:p>
            <a:r>
              <a:rPr lang="en-US" dirty="0"/>
              <a:t>Information Systems</a:t>
            </a:r>
          </a:p>
        </p:txBody>
      </p:sp>
      <p:sp>
        <p:nvSpPr>
          <p:cNvPr id="3" name="Content Placeholder 2">
            <a:extLst>
              <a:ext uri="{FF2B5EF4-FFF2-40B4-BE49-F238E27FC236}">
                <a16:creationId xmlns:a16="http://schemas.microsoft.com/office/drawing/2014/main" id="{0D49B974-E558-12A4-AC5F-83A39FB96C56}"/>
              </a:ext>
            </a:extLst>
          </p:cNvPr>
          <p:cNvSpPr>
            <a:spLocks noGrp="1"/>
          </p:cNvSpPr>
          <p:nvPr>
            <p:ph idx="1"/>
          </p:nvPr>
        </p:nvSpPr>
        <p:spPr/>
        <p:txBody>
          <a:bodyPr>
            <a:normAutofit fontScale="92500" lnSpcReduction="20000"/>
          </a:bodyPr>
          <a:lstStyle/>
          <a:p>
            <a:r>
              <a:rPr lang="en-US" b="1" dirty="0"/>
              <a:t>Hardware: </a:t>
            </a:r>
            <a:r>
              <a:rPr lang="en-US" dirty="0"/>
              <a:t>The equipment that processes the data to create information is called hardware. It includes smartphones, tablets, keyboards, mice, displays, system units, and other devices. Hardware is controlled by software.</a:t>
            </a:r>
          </a:p>
          <a:p>
            <a:r>
              <a:rPr lang="en-US" b="1" dirty="0"/>
              <a:t>Data: </a:t>
            </a:r>
            <a:r>
              <a:rPr lang="en-US" dirty="0"/>
              <a:t>The raw, unprocessed facts, including text, numbers, images, and sounds, are called data. Processed data yields information.</a:t>
            </a:r>
          </a:p>
          <a:p>
            <a:r>
              <a:rPr lang="en-US" b="1" dirty="0"/>
              <a:t>Internet: </a:t>
            </a:r>
            <a:r>
              <a:rPr lang="en-US" dirty="0"/>
              <a:t>Almost all information systems provide a way to connect to other people and computers, typically using the Internet. This connectivity greatly expands the capability and usefulness of information systems.</a:t>
            </a:r>
          </a:p>
        </p:txBody>
      </p:sp>
    </p:spTree>
    <p:extLst>
      <p:ext uri="{BB962C8B-B14F-4D97-AF65-F5344CB8AC3E}">
        <p14:creationId xmlns:p14="http://schemas.microsoft.com/office/powerpoint/2010/main" val="2915196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1CFFA3-D68E-5B23-8976-9DC6B4BD498B}"/>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Part of an Information System</a:t>
            </a:r>
          </a:p>
        </p:txBody>
      </p:sp>
      <p:pic>
        <p:nvPicPr>
          <p:cNvPr id="5" name="Content Placeholder 4">
            <a:extLst>
              <a:ext uri="{FF2B5EF4-FFF2-40B4-BE49-F238E27FC236}">
                <a16:creationId xmlns:a16="http://schemas.microsoft.com/office/drawing/2014/main" id="{4697B298-7762-BF15-2BB8-816AA7D0D6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4182" y="-7918"/>
            <a:ext cx="6540396" cy="6795217"/>
          </a:xfrm>
          <a:prstGeom prst="rect">
            <a:avLst/>
          </a:prstGeom>
        </p:spPr>
      </p:pic>
    </p:spTree>
    <p:extLst>
      <p:ext uri="{BB962C8B-B14F-4D97-AF65-F5344CB8AC3E}">
        <p14:creationId xmlns:p14="http://schemas.microsoft.com/office/powerpoint/2010/main" val="3752756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35A1-23D0-4883-61C9-72A152EE296E}"/>
              </a:ext>
            </a:extLst>
          </p:cNvPr>
          <p:cNvSpPr>
            <a:spLocks noGrp="1"/>
          </p:cNvSpPr>
          <p:nvPr>
            <p:ph type="title"/>
          </p:nvPr>
        </p:nvSpPr>
        <p:spPr/>
        <p:txBody>
          <a:bodyPr/>
          <a:lstStyle/>
          <a:p>
            <a:r>
              <a:rPr lang="en-US" dirty="0"/>
              <a:t>People</a:t>
            </a:r>
          </a:p>
        </p:txBody>
      </p:sp>
      <p:sp>
        <p:nvSpPr>
          <p:cNvPr id="3" name="Content Placeholder 2">
            <a:extLst>
              <a:ext uri="{FF2B5EF4-FFF2-40B4-BE49-F238E27FC236}">
                <a16:creationId xmlns:a16="http://schemas.microsoft.com/office/drawing/2014/main" id="{CBA86133-CB4F-6F06-DCF9-D9DC598DE4DF}"/>
              </a:ext>
            </a:extLst>
          </p:cNvPr>
          <p:cNvSpPr>
            <a:spLocks noGrp="1"/>
          </p:cNvSpPr>
          <p:nvPr>
            <p:ph idx="1"/>
          </p:nvPr>
        </p:nvSpPr>
        <p:spPr/>
        <p:txBody>
          <a:bodyPr/>
          <a:lstStyle/>
          <a:p>
            <a:r>
              <a:rPr lang="en-US" dirty="0"/>
              <a:t>People are surely the most important part of any information system. Our lives are touched every day by computers and information systems. Many times, the contact is direct and obvious, such as when we create documents using a word processing program or when we connect to the Internet. Other times, the contact is not as obvious.</a:t>
            </a:r>
          </a:p>
        </p:txBody>
      </p:sp>
    </p:spTree>
    <p:extLst>
      <p:ext uri="{BB962C8B-B14F-4D97-AF65-F5344CB8AC3E}">
        <p14:creationId xmlns:p14="http://schemas.microsoft.com/office/powerpoint/2010/main" val="3664236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3F75-13E4-C6E5-5782-DFD4E69B8C17}"/>
              </a:ext>
            </a:extLst>
          </p:cNvPr>
          <p:cNvSpPr>
            <a:spLocks noGrp="1"/>
          </p:cNvSpPr>
          <p:nvPr>
            <p:ph type="title"/>
          </p:nvPr>
        </p:nvSpPr>
        <p:spPr/>
        <p:txBody>
          <a:bodyPr/>
          <a:lstStyle/>
          <a:p>
            <a:r>
              <a:rPr lang="en-US" dirty="0"/>
              <a:t>Software</a:t>
            </a:r>
          </a:p>
        </p:txBody>
      </p:sp>
      <p:sp>
        <p:nvSpPr>
          <p:cNvPr id="3" name="Content Placeholder 2">
            <a:extLst>
              <a:ext uri="{FF2B5EF4-FFF2-40B4-BE49-F238E27FC236}">
                <a16:creationId xmlns:a16="http://schemas.microsoft.com/office/drawing/2014/main" id="{F2D9FD2F-6A44-6D1A-CD91-3C8DA84C74FF}"/>
              </a:ext>
            </a:extLst>
          </p:cNvPr>
          <p:cNvSpPr>
            <a:spLocks noGrp="1"/>
          </p:cNvSpPr>
          <p:nvPr>
            <p:ph idx="1"/>
          </p:nvPr>
        </p:nvSpPr>
        <p:spPr/>
        <p:txBody>
          <a:bodyPr/>
          <a:lstStyle/>
          <a:p>
            <a:pPr marL="0" indent="0">
              <a:buNone/>
            </a:pPr>
            <a:r>
              <a:rPr lang="en-US" dirty="0"/>
              <a:t>Programs are the instructions that tell the computer how to process data into the form you want. In most cases, the words software and programs are interchangeable. </a:t>
            </a:r>
          </a:p>
          <a:p>
            <a:r>
              <a:rPr lang="en-US" dirty="0"/>
              <a:t>System Software</a:t>
            </a:r>
          </a:p>
          <a:p>
            <a:r>
              <a:rPr lang="en-US" dirty="0"/>
              <a:t>Application Software</a:t>
            </a:r>
          </a:p>
        </p:txBody>
      </p:sp>
    </p:spTree>
    <p:extLst>
      <p:ext uri="{BB962C8B-B14F-4D97-AF65-F5344CB8AC3E}">
        <p14:creationId xmlns:p14="http://schemas.microsoft.com/office/powerpoint/2010/main" val="3572051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521CA-7E0D-C8C1-7D76-2CA2F3F697E2}"/>
              </a:ext>
            </a:extLst>
          </p:cNvPr>
          <p:cNvSpPr>
            <a:spLocks noGrp="1"/>
          </p:cNvSpPr>
          <p:nvPr>
            <p:ph type="title"/>
          </p:nvPr>
        </p:nvSpPr>
        <p:spPr/>
        <p:txBody>
          <a:bodyPr/>
          <a:lstStyle/>
          <a:p>
            <a:r>
              <a:rPr lang="en-US" dirty="0"/>
              <a:t>1-System Software</a:t>
            </a:r>
          </a:p>
        </p:txBody>
      </p:sp>
      <p:sp>
        <p:nvSpPr>
          <p:cNvPr id="3" name="Content Placeholder 2">
            <a:extLst>
              <a:ext uri="{FF2B5EF4-FFF2-40B4-BE49-F238E27FC236}">
                <a16:creationId xmlns:a16="http://schemas.microsoft.com/office/drawing/2014/main" id="{8E69920A-9041-7121-2E97-A75F4280742A}"/>
              </a:ext>
            </a:extLst>
          </p:cNvPr>
          <p:cNvSpPr>
            <a:spLocks noGrp="1"/>
          </p:cNvSpPr>
          <p:nvPr>
            <p:ph idx="1"/>
          </p:nvPr>
        </p:nvSpPr>
        <p:spPr/>
        <p:txBody>
          <a:bodyPr>
            <a:normAutofit fontScale="85000" lnSpcReduction="20000"/>
          </a:bodyPr>
          <a:lstStyle/>
          <a:p>
            <a:pPr marL="0" indent="0">
              <a:buNone/>
            </a:pPr>
            <a:r>
              <a:rPr lang="en-US" sz="2400" dirty="0"/>
              <a:t>The user interacts primarily with application software. System software enables the application software to interact with the computer hardware. System software is “background” software that helps the computer manage its own internal resources.</a:t>
            </a:r>
          </a:p>
          <a:p>
            <a:pPr marL="0" indent="0">
              <a:buNone/>
            </a:pPr>
            <a:r>
              <a:rPr lang="en-US" sz="2400" dirty="0"/>
              <a:t>System software is not a single program. Rather, it is a collection of programs, including the following: </a:t>
            </a:r>
          </a:p>
          <a:p>
            <a:r>
              <a:rPr lang="en-US" sz="2400" u="sng" dirty="0"/>
              <a:t>Operating systems </a:t>
            </a:r>
            <a:r>
              <a:rPr lang="en-US" sz="2400" dirty="0"/>
              <a:t>are programs that coordinate computer resources, provide an interface between users and the computer, and run applications. Smartphones, tablets, and many other mobile devices use embedded operating systems, also known as real-time operating systems (RTOS). Desktop computers use standalone operating systems like Windows 10 or macOS. Networks use network operating systems (NOS).</a:t>
            </a:r>
          </a:p>
          <a:p>
            <a:r>
              <a:rPr lang="en-US" sz="2400" u="sng" dirty="0"/>
              <a:t>Utilities</a:t>
            </a:r>
            <a:r>
              <a:rPr lang="en-US" sz="2400" dirty="0"/>
              <a:t> perform specific tasks related to managing computer resources. One of the most essential utility programs that every computer system should have is an antivirus program.</a:t>
            </a:r>
          </a:p>
          <a:p>
            <a:endParaRPr lang="en-US" dirty="0"/>
          </a:p>
        </p:txBody>
      </p:sp>
    </p:spTree>
    <p:extLst>
      <p:ext uri="{BB962C8B-B14F-4D97-AF65-F5344CB8AC3E}">
        <p14:creationId xmlns:p14="http://schemas.microsoft.com/office/powerpoint/2010/main" val="311465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66D0-E300-901E-59DC-C16EEEC83131}"/>
              </a:ext>
            </a:extLst>
          </p:cNvPr>
          <p:cNvSpPr>
            <a:spLocks noGrp="1"/>
          </p:cNvSpPr>
          <p:nvPr>
            <p:ph type="title"/>
          </p:nvPr>
        </p:nvSpPr>
        <p:spPr/>
        <p:txBody>
          <a:bodyPr/>
          <a:lstStyle/>
          <a:p>
            <a:r>
              <a:rPr lang="en-US" dirty="0"/>
              <a:t>2-Application Software</a:t>
            </a:r>
          </a:p>
        </p:txBody>
      </p:sp>
      <p:sp>
        <p:nvSpPr>
          <p:cNvPr id="3" name="Content Placeholder 2">
            <a:extLst>
              <a:ext uri="{FF2B5EF4-FFF2-40B4-BE49-F238E27FC236}">
                <a16:creationId xmlns:a16="http://schemas.microsoft.com/office/drawing/2014/main" id="{3D7C9026-1573-715D-8B93-18BF257F2EBE}"/>
              </a:ext>
            </a:extLst>
          </p:cNvPr>
          <p:cNvSpPr>
            <a:spLocks noGrp="1"/>
          </p:cNvSpPr>
          <p:nvPr>
            <p:ph idx="1"/>
          </p:nvPr>
        </p:nvSpPr>
        <p:spPr/>
        <p:txBody>
          <a:bodyPr>
            <a:normAutofit fontScale="85000" lnSpcReduction="20000"/>
          </a:bodyPr>
          <a:lstStyle/>
          <a:p>
            <a:pPr marL="0" indent="0">
              <a:buNone/>
            </a:pPr>
            <a:r>
              <a:rPr lang="en-US" dirty="0"/>
              <a:t>Application software might be described as end-user software. Three types of application software are general-purpose, specialized, and apps.</a:t>
            </a:r>
          </a:p>
          <a:p>
            <a:r>
              <a:rPr lang="en-US" u="sng" dirty="0"/>
              <a:t>General-purpose applications </a:t>
            </a:r>
            <a:r>
              <a:rPr lang="en-US" dirty="0"/>
              <a:t>are widely used in nearly all career areas. They are the kinds of programs you have to know to be considered an efficient and effective end user.</a:t>
            </a:r>
          </a:p>
          <a:p>
            <a:r>
              <a:rPr lang="en-US" u="sng" dirty="0"/>
              <a:t>Specialized applications </a:t>
            </a:r>
            <a:r>
              <a:rPr lang="en-US" dirty="0"/>
              <a:t>include thousands of other programs that are more narrowly focused on specific disciplines and occupations. Two of the best known are graphics and web authoring programs. </a:t>
            </a:r>
          </a:p>
          <a:p>
            <a:r>
              <a:rPr lang="en-US" u="sng" dirty="0"/>
              <a:t>Mobile apps</a:t>
            </a:r>
            <a:r>
              <a:rPr lang="en-US" dirty="0"/>
              <a:t>, also known as mobile applications or simply apps, are small programs primarily designed for mobile devices such as smartphones and for tablets.</a:t>
            </a:r>
          </a:p>
          <a:p>
            <a:endParaRPr lang="en-US" dirty="0"/>
          </a:p>
          <a:p>
            <a:endParaRPr lang="en-US" dirty="0"/>
          </a:p>
        </p:txBody>
      </p:sp>
    </p:spTree>
    <p:extLst>
      <p:ext uri="{BB962C8B-B14F-4D97-AF65-F5344CB8AC3E}">
        <p14:creationId xmlns:p14="http://schemas.microsoft.com/office/powerpoint/2010/main" val="2934915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526D2-2E05-FDFC-30F7-C8B2655209EC}"/>
              </a:ext>
            </a:extLst>
          </p:cNvPr>
          <p:cNvSpPr>
            <a:spLocks noGrp="1"/>
          </p:cNvSpPr>
          <p:nvPr>
            <p:ph type="title"/>
          </p:nvPr>
        </p:nvSpPr>
        <p:spPr>
          <a:xfrm>
            <a:off x="640080" y="325369"/>
            <a:ext cx="4368602" cy="1956841"/>
          </a:xfrm>
        </p:spPr>
        <p:txBody>
          <a:bodyPr anchor="b">
            <a:normAutofit/>
          </a:bodyPr>
          <a:lstStyle/>
          <a:p>
            <a:r>
              <a:rPr lang="en-US" sz="5400"/>
              <a:t>Hardware</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189B64-8430-9730-43B8-F76CDF294062}"/>
              </a:ext>
            </a:extLst>
          </p:cNvPr>
          <p:cNvSpPr>
            <a:spLocks noGrp="1"/>
          </p:cNvSpPr>
          <p:nvPr>
            <p:ph idx="1"/>
          </p:nvPr>
        </p:nvSpPr>
        <p:spPr>
          <a:xfrm>
            <a:off x="640080" y="2872899"/>
            <a:ext cx="4243589" cy="3320668"/>
          </a:xfrm>
        </p:spPr>
        <p:txBody>
          <a:bodyPr>
            <a:normAutofit/>
          </a:bodyPr>
          <a:lstStyle/>
          <a:p>
            <a:pPr marL="0" indent="0">
              <a:buNone/>
            </a:pPr>
            <a:r>
              <a:rPr lang="en-US" sz="2200"/>
              <a:t>Computers are electronic devices that can follow instructions to accept input, process that input, and produce information.</a:t>
            </a:r>
          </a:p>
          <a:p>
            <a:endParaRPr lang="en-US" sz="2200"/>
          </a:p>
        </p:txBody>
      </p:sp>
      <p:pic>
        <p:nvPicPr>
          <p:cNvPr id="1026" name="Picture 2" descr="Understanding Computer Hardware - ComputerCare">
            <a:extLst>
              <a:ext uri="{FF2B5EF4-FFF2-40B4-BE49-F238E27FC236}">
                <a16:creationId xmlns:a16="http://schemas.microsoft.com/office/drawing/2014/main" id="{BB1C32BA-40D0-4C3F-0574-EFCEF9BEA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411" r="2116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93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269</TotalTime>
  <Words>2376</Words>
  <Application>Microsoft Office PowerPoint</Application>
  <PresentationFormat>Geniş ekran</PresentationFormat>
  <Paragraphs>113</Paragraphs>
  <Slides>23</Slides>
  <Notes>9</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Aptos</vt:lpstr>
      <vt:lpstr>Aptos Display</vt:lpstr>
      <vt:lpstr>Arial</vt:lpstr>
      <vt:lpstr>Office Theme</vt:lpstr>
      <vt:lpstr>CMPE 105 </vt:lpstr>
      <vt:lpstr>Information Systems</vt:lpstr>
      <vt:lpstr>Information Systems</vt:lpstr>
      <vt:lpstr>Part of an Information System</vt:lpstr>
      <vt:lpstr>People</vt:lpstr>
      <vt:lpstr>Software</vt:lpstr>
      <vt:lpstr>1-System Software</vt:lpstr>
      <vt:lpstr>2-Application Software</vt:lpstr>
      <vt:lpstr>Hardware</vt:lpstr>
      <vt:lpstr>Types of Computers</vt:lpstr>
      <vt:lpstr>Personal Computer Hardware</vt:lpstr>
      <vt:lpstr>Personal Computer Hardware</vt:lpstr>
      <vt:lpstr>Personal Computer Hardware</vt:lpstr>
      <vt:lpstr>Personal Computer Hardware</vt:lpstr>
      <vt:lpstr>Personal Computer Hardware</vt:lpstr>
      <vt:lpstr>Data</vt:lpstr>
      <vt:lpstr>Data – File Types</vt:lpstr>
      <vt:lpstr>Connectivity and the Mobile Internet</vt:lpstr>
      <vt:lpstr>Connectivity and the Mobile Internet</vt:lpstr>
      <vt:lpstr>Connectivity and the Mobile Internet</vt:lpstr>
      <vt:lpstr>computer competency</vt:lpstr>
      <vt:lpstr>computer competency</vt:lpstr>
      <vt:lpstr>computer competency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CMPE 105 24-25 FALL</dc:title>
  <dc:creator>Mehtap TUFAN</dc:creator>
  <cp:lastModifiedBy>student</cp:lastModifiedBy>
  <cp:revision>7</cp:revision>
  <dcterms:created xsi:type="dcterms:W3CDTF">2024-09-30T12:21:28Z</dcterms:created>
  <dcterms:modified xsi:type="dcterms:W3CDTF">2025-10-01T11:01:45Z</dcterms:modified>
</cp:coreProperties>
</file>