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1" autoAdjust="0"/>
    <p:restoredTop sz="97822" autoAdjust="0"/>
  </p:normalViewPr>
  <p:slideViewPr>
    <p:cSldViewPr>
      <p:cViewPr varScale="1">
        <p:scale>
          <a:sx n="82" d="100"/>
          <a:sy n="82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E4D15-147B-46FE-821D-6D92470215B0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BBDA-3F73-4033-BA03-C28E51204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3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EBBDA-3F73-4033-BA03-C28E51204F6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8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1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7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7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8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7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8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4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3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50DD-D397-45CE-99F5-3E2B137434D9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4588-6847-4F6D-BC2E-B6A1DADC0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7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544616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TÜRKÇEDE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SORU </a:t>
            </a: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EKİ</a:t>
            </a:r>
            <a:b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tr-TR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mı/mi/mu/mü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r-TR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17232"/>
            <a:ext cx="6400800" cy="576064"/>
          </a:xfrm>
        </p:spPr>
        <p:txBody>
          <a:bodyPr>
            <a:no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GÖNENÇ TUZCU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e-i :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? (Sıfatlarla)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3194"/>
            <a:ext cx="8229600" cy="4832970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Deniz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Tabaklar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temiz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Bulaşıklar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kirli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1683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563888" y="1847416"/>
            <a:ext cx="978408" cy="202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2403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006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88" y="4005064"/>
            <a:ext cx="32255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85184"/>
            <a:ext cx="10064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2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o-u: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? (İsimlerle)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741987"/>
          </a:xfrm>
        </p:spPr>
        <p:txBody>
          <a:bodyPr/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Şurası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 bir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piyano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Burası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İstanbul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024336" cy="110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55976" y="1628801"/>
            <a:ext cx="691480" cy="1242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37" y="3705189"/>
            <a:ext cx="814638" cy="23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8803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4292"/>
            <a:ext cx="2736304" cy="15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92746"/>
            <a:ext cx="624904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o-u: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? (Sıfatlarla)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tr-TR" dirty="0"/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Hava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soğuk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Yol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Bardak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dolu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211" y="1317927"/>
            <a:ext cx="3024336" cy="117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 flipV="1">
            <a:off x="4197107" y="2112859"/>
            <a:ext cx="834392" cy="94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Road, Sky, Desert, Landscape,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54883"/>
            <a:ext cx="32205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89" y="3392996"/>
            <a:ext cx="10112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29257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85" y="4725144"/>
            <a:ext cx="855681" cy="12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ö-ü :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? (İsimlerle)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4"/>
          </a:xfrm>
        </p:spPr>
        <p:txBody>
          <a:bodyPr/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traktör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Şu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gözlük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Orası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göl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r\Desktop\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17910"/>
            <a:ext cx="3096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074318" y="1602508"/>
            <a:ext cx="539986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52936"/>
            <a:ext cx="302433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6" y="3501007"/>
            <a:ext cx="641700" cy="17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09634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45224"/>
            <a:ext cx="795213" cy="2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8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ö-ü: 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? (Sıfatlarla)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Sınıf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 kız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üzgün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 balık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ölü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73630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346453" y="2588619"/>
            <a:ext cx="729601" cy="96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73630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17032"/>
            <a:ext cx="720080" cy="20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52120" y="4509114"/>
            <a:ext cx="2736304" cy="158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341124" y="5085181"/>
            <a:ext cx="734931" cy="21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DİKKAT!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785395"/>
          </a:xfrm>
        </p:spPr>
        <p:txBody>
          <a:bodyPr>
            <a:normAutofit/>
          </a:bodyPr>
          <a:lstStyle/>
          <a:p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Bazen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eki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isimden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sıfattan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gelebilir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Neyi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nasıl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sormak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istediğimizle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ilgilidir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kü</a:t>
            </a:r>
            <a:r>
              <a:rPr lang="tr-TR" sz="3900" b="1" dirty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ümsemek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şüphelenmek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hoşlanmamak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tr-TR" sz="3900" b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öğretmen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Burası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güzel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Bu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yemek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lezzetli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sorabiliriz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Hayır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cevaplar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>
            <a:normAutofit/>
          </a:bodyPr>
          <a:lstStyle/>
          <a:p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İsim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sıfatlardan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oluşan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sorulara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9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evet</a:t>
            </a:r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olumsuz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hayır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şeklinde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cevaplar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verebiliriz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9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9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en-US" sz="3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9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9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Evet</a:t>
            </a:r>
            <a:r>
              <a:rPr lang="tr-TR" sz="3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 smtClean="0"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tr-TR" sz="3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9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0" lvl="6" indent="0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ayır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değil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Şurası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mu?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4" indent="0">
              <a:buNone/>
            </a:pPr>
            <a:r>
              <a:rPr lang="tr-TR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Evet</a:t>
            </a:r>
            <a:r>
              <a:rPr lang="tr-TR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şurası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tr-TR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0" lvl="4" indent="0">
              <a:buNone/>
            </a:pP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Hayır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şurası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okul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değil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6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Yemek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lezzetli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mi?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-"/>
            </a:pPr>
            <a:r>
              <a:rPr lang="en-US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Evet</a:t>
            </a:r>
            <a:r>
              <a:rPr lang="tr-TR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lezzetli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FontTx/>
              <a:buChar char="-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Hayır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lezzetli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değil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2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Türkçede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eklerinin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seviyede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A1)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kullanımını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isimler</a:t>
            </a:r>
            <a:r>
              <a:rPr lang="tr-TR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sıfatlar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üzerinden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örnekle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r: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oru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ekleri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ünlü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uyumuna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dört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endParaRPr lang="tr-TR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ayrı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sorudan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işareti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konulur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ÜNLÜ HARFLER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Türkçede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sekiz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ünlü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Bunlar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a-e-ı-i-o-ö-u-ü </a:t>
            </a:r>
            <a:r>
              <a:rPr lang="tr-TR" sz="3900" b="1" dirty="0">
                <a:latin typeface="Times New Roman" pitchFamily="18" charset="0"/>
                <a:cs typeface="Times New Roman" pitchFamily="18" charset="0"/>
              </a:rPr>
              <a:t>ünlüleridir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ünlüler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ince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ünlüler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kalın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ünlüler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ikiye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ayrılır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Kalın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ünlüler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-o-u</a:t>
            </a:r>
            <a:endParaRPr lang="en-US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İnce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ünlüler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e-i-ö-ü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288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Kalın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ince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ünlülere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soru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ekinin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kullanımı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şekildedir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a-ı: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e-i: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tr-TR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o-u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ö-ü: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</a:t>
            </a:r>
            <a:r>
              <a:rPr lang="tr-T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39248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Şimdi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slaytta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verdiğimiz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ünlü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uyumu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örnek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cümleler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verelim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a-ı: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İsimlerle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çanta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335685" y="4833156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r\Desktop\t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9252"/>
            <a:ext cx="3312368" cy="29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a-ı: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mı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(İsimlerle)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kitap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masa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araba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Book, Hands, Reflecting, Bible, Praying, Women, Read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2403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flipV="1">
            <a:off x="3347864" y="1556792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12660" y="3445162"/>
            <a:ext cx="1018046" cy="14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Furniture, Table, Interior, Home, 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2403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73216"/>
            <a:ext cx="135413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86064"/>
            <a:ext cx="3312368" cy="14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2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a-ı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mı? 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(Sıfatlarla)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tr-TR" dirty="0"/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yşe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hasta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ahve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sıcak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Ali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şişman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mı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2" y="1556792"/>
            <a:ext cx="2844317" cy="15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64961" y="2287949"/>
            <a:ext cx="762384" cy="64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843" y="3533943"/>
            <a:ext cx="790451" cy="13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3" y="3429000"/>
            <a:ext cx="2844316" cy="111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2" y="4725144"/>
            <a:ext cx="284431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41912"/>
            <a:ext cx="1011237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2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tr-TR" b="1" dirty="0">
                <a:latin typeface="Times New Roman" pitchFamily="18" charset="0"/>
                <a:cs typeface="Times New Roman" pitchFamily="18" charset="0"/>
              </a:rPr>
              <a:t>e-i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mi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İsimlerle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kelebek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Şu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kedi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tr-TR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çilek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70" y="1340768"/>
            <a:ext cx="323104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981083" y="1552253"/>
            <a:ext cx="978408" cy="147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240360" cy="16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5373215"/>
            <a:ext cx="1006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9180"/>
            <a:ext cx="10064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09" y="4653136"/>
            <a:ext cx="3449923" cy="134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388</Words>
  <Application>Microsoft Office PowerPoint</Application>
  <PresentationFormat>Ekran Gösterisi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TÜRKÇEDE SORU EKİ  mı/mi/mu/mü? </vt:lpstr>
      <vt:lpstr>PowerPoint Sunusu</vt:lpstr>
      <vt:lpstr>PowerPoint Sunusu</vt:lpstr>
      <vt:lpstr>ÜNLÜ HARFLER</vt:lpstr>
      <vt:lpstr>PowerPoint Sunusu</vt:lpstr>
      <vt:lpstr>PowerPoint Sunusu</vt:lpstr>
      <vt:lpstr>a-ı: mı? (İsimlerle)</vt:lpstr>
      <vt:lpstr>a-ı: mı? (Sıfatlarla)</vt:lpstr>
      <vt:lpstr> e-i: mi? (İsimlerle) </vt:lpstr>
      <vt:lpstr>e-i : mi ? (Sıfatlarla)</vt:lpstr>
      <vt:lpstr>o-u: mu? (İsimlerle)</vt:lpstr>
      <vt:lpstr>o-u: mu? (Sıfatlarla)</vt:lpstr>
      <vt:lpstr>ö-ü : mü? (İsimlerle)</vt:lpstr>
      <vt:lpstr>ö-ü: mü? (Sıfatlarla)</vt:lpstr>
      <vt:lpstr>DİKKAT!</vt:lpstr>
      <vt:lpstr> Evet / Hayır şeklinde cevaplar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TÜRKİYE TÜRKÇESİ A1-1. ÜNİTE SORU EKİ mı/mi/mu/mü ?</dc:title>
  <dc:creator>usr</dc:creator>
  <cp:lastModifiedBy>GÖKSEL</cp:lastModifiedBy>
  <cp:revision>103</cp:revision>
  <dcterms:created xsi:type="dcterms:W3CDTF">2020-07-21T06:45:49Z</dcterms:created>
  <dcterms:modified xsi:type="dcterms:W3CDTF">2024-11-04T19:17:39Z</dcterms:modified>
</cp:coreProperties>
</file>