
<file path=[Content_Types].xml><?xml version="1.0" encoding="utf-8"?>
<Types xmlns="http://schemas.openxmlformats.org/package/2006/content-types">
  <Default Extension="jfif" ContentType="image/jpeg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57" r:id="rId9"/>
    <p:sldId id="262" r:id="rId10"/>
    <p:sldId id="259" r:id="rId11"/>
    <p:sldId id="258" r:id="rId12"/>
    <p:sldId id="260" r:id="rId13"/>
    <p:sldId id="276" r:id="rId14"/>
    <p:sldId id="269" r:id="rId15"/>
    <p:sldId id="261" r:id="rId16"/>
    <p:sldId id="270" r:id="rId17"/>
    <p:sldId id="271" r:id="rId18"/>
    <p:sldId id="272" r:id="rId19"/>
    <p:sldId id="273" r:id="rId20"/>
    <p:sldId id="274" r:id="rId21"/>
    <p:sldId id="275" r:id="rId22"/>
    <p:sldId id="278" r:id="rId23"/>
    <p:sldId id="277" r:id="rId24"/>
    <p:sldId id="279" r:id="rId25"/>
    <p:sldId id="280" r:id="rId2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17.02.2019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17.02.2019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17.02.2019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17.02.2019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f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f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f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f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f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fi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f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f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f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YABANCILAR İÇİN TÜRKÇE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A1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413189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SELAMLAŞMA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900808"/>
          </a:xfrm>
        </p:spPr>
        <p:txBody>
          <a:bodyPr/>
          <a:lstStyle/>
          <a:p>
            <a:pPr marL="0" indent="0">
              <a:buNone/>
            </a:pPr>
            <a:r>
              <a:rPr lang="tr-TR" b="1" dirty="0"/>
              <a:t>Can: </a:t>
            </a:r>
            <a:r>
              <a:rPr lang="tr-TR" dirty="0"/>
              <a:t>Günaydın </a:t>
            </a:r>
            <a:r>
              <a:rPr lang="tr-TR" dirty="0" smtClean="0"/>
              <a:t>öğretmenim, nasılsınız</a:t>
            </a:r>
            <a:r>
              <a:rPr lang="tr-TR" dirty="0"/>
              <a:t>?</a:t>
            </a:r>
          </a:p>
          <a:p>
            <a:pPr marL="0" indent="0">
              <a:buNone/>
            </a:pPr>
            <a:r>
              <a:rPr lang="tr-TR" b="1" dirty="0"/>
              <a:t>Öğretmen: </a:t>
            </a:r>
            <a:r>
              <a:rPr lang="tr-TR" dirty="0"/>
              <a:t>Günaydın </a:t>
            </a:r>
            <a:r>
              <a:rPr lang="tr-TR" dirty="0" smtClean="0"/>
              <a:t>Can, iyiyim</a:t>
            </a:r>
            <a:r>
              <a:rPr lang="tr-TR" dirty="0"/>
              <a:t>, sen nasılsın?</a:t>
            </a:r>
          </a:p>
          <a:p>
            <a:pPr marL="0" indent="0">
              <a:buNone/>
            </a:pPr>
            <a:r>
              <a:rPr lang="tr-TR" b="1" dirty="0"/>
              <a:t>Can: </a:t>
            </a:r>
            <a:r>
              <a:rPr lang="tr-TR" dirty="0"/>
              <a:t>Teşekkür ederim, </a:t>
            </a:r>
            <a:r>
              <a:rPr lang="tr-TR" dirty="0" smtClean="0"/>
              <a:t>ben de </a:t>
            </a:r>
            <a:r>
              <a:rPr lang="tr-TR" dirty="0"/>
              <a:t>iyiyim.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3573016"/>
            <a:ext cx="4248472" cy="3153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5456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4005064"/>
            <a:ext cx="8579296" cy="2692896"/>
          </a:xfrm>
        </p:spPr>
        <p:txBody>
          <a:bodyPr/>
          <a:lstStyle/>
          <a:p>
            <a:pPr marL="0" indent="0">
              <a:buNone/>
            </a:pPr>
            <a:r>
              <a:rPr lang="tr-TR" b="1" dirty="0"/>
              <a:t>Pınar Hanım: </a:t>
            </a:r>
            <a:r>
              <a:rPr lang="tr-TR" dirty="0"/>
              <a:t>Nasılsınız </a:t>
            </a:r>
            <a:r>
              <a:rPr lang="tr-TR" dirty="0" smtClean="0"/>
              <a:t>Levent Bey</a:t>
            </a:r>
            <a:r>
              <a:rPr lang="tr-TR" dirty="0"/>
              <a:t>?</a:t>
            </a:r>
          </a:p>
          <a:p>
            <a:pPr marL="0" indent="0">
              <a:buNone/>
            </a:pPr>
            <a:r>
              <a:rPr lang="tr-TR" b="1" dirty="0"/>
              <a:t>Levent Bey: </a:t>
            </a:r>
            <a:r>
              <a:rPr lang="tr-TR" dirty="0"/>
              <a:t>Teşekkür </a:t>
            </a:r>
            <a:r>
              <a:rPr lang="tr-TR" dirty="0" smtClean="0"/>
              <a:t>ederim, iyiyim</a:t>
            </a:r>
            <a:r>
              <a:rPr lang="tr-TR" dirty="0"/>
              <a:t>. Siz n</a:t>
            </a:r>
            <a:r>
              <a:rPr lang="tr-TR" dirty="0" smtClean="0"/>
              <a:t>asılsınız</a:t>
            </a:r>
            <a:r>
              <a:rPr lang="tr-TR" dirty="0"/>
              <a:t>?</a:t>
            </a:r>
          </a:p>
          <a:p>
            <a:pPr marL="0" indent="0">
              <a:buNone/>
            </a:pPr>
            <a:r>
              <a:rPr lang="tr-TR" b="1" dirty="0"/>
              <a:t>Pınar Hanım: </a:t>
            </a:r>
            <a:r>
              <a:rPr lang="tr-TR" dirty="0" smtClean="0"/>
              <a:t>Teşekkürler, ben </a:t>
            </a:r>
            <a:r>
              <a:rPr lang="tr-TR" dirty="0"/>
              <a:t>de iyiyim.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31722"/>
            <a:ext cx="6696744" cy="3768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653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/>
              <a:t>Emin: </a:t>
            </a:r>
            <a:r>
              <a:rPr lang="tr-TR" dirty="0"/>
              <a:t>Ne </a:t>
            </a:r>
            <a:r>
              <a:rPr lang="tr-TR" dirty="0" smtClean="0"/>
              <a:t>haber (</a:t>
            </a:r>
            <a:r>
              <a:rPr lang="tr-TR" dirty="0" err="1" smtClean="0"/>
              <a:t>naber</a:t>
            </a:r>
            <a:r>
              <a:rPr lang="tr-TR" dirty="0" smtClean="0"/>
              <a:t>) Muhammed?</a:t>
            </a:r>
            <a:endParaRPr lang="tr-TR" dirty="0"/>
          </a:p>
          <a:p>
            <a:pPr marL="0" indent="0">
              <a:buNone/>
            </a:pPr>
            <a:r>
              <a:rPr lang="tr-TR" b="1" dirty="0" smtClean="0"/>
              <a:t>Muhammed: </a:t>
            </a:r>
            <a:r>
              <a:rPr lang="tr-TR" dirty="0"/>
              <a:t>İyilik, senden </a:t>
            </a:r>
            <a:r>
              <a:rPr lang="tr-TR" dirty="0" smtClean="0"/>
              <a:t>ne haber (</a:t>
            </a:r>
            <a:r>
              <a:rPr lang="tr-TR" dirty="0" err="1" smtClean="0"/>
              <a:t>naber</a:t>
            </a:r>
            <a:r>
              <a:rPr lang="tr-TR" dirty="0" smtClean="0"/>
              <a:t>)?</a:t>
            </a:r>
            <a:endParaRPr lang="tr-TR" dirty="0"/>
          </a:p>
          <a:p>
            <a:pPr marL="0" indent="0">
              <a:buNone/>
            </a:pPr>
            <a:r>
              <a:rPr lang="tr-TR" b="1" dirty="0" smtClean="0"/>
              <a:t>Emin: </a:t>
            </a:r>
            <a:r>
              <a:rPr lang="tr-TR" dirty="0"/>
              <a:t>Sağ ol, benden </a:t>
            </a:r>
            <a:r>
              <a:rPr lang="tr-TR" dirty="0" smtClean="0"/>
              <a:t>de iyilik.</a:t>
            </a:r>
          </a:p>
          <a:p>
            <a:pPr marL="0" indent="0">
              <a:buNone/>
            </a:pPr>
            <a:r>
              <a:rPr lang="tr-TR" b="1" dirty="0" smtClean="0"/>
              <a:t>Muhammed: </a:t>
            </a:r>
            <a:r>
              <a:rPr lang="tr-TR" dirty="0" smtClean="0"/>
              <a:t>Kendine iyi bak, hoşça kal.</a:t>
            </a:r>
          </a:p>
          <a:p>
            <a:pPr marL="0" indent="0">
              <a:buNone/>
            </a:pPr>
            <a:r>
              <a:rPr lang="tr-TR" b="1" dirty="0" smtClean="0"/>
              <a:t>Emin: </a:t>
            </a:r>
            <a:r>
              <a:rPr lang="tr-TR" dirty="0" smtClean="0"/>
              <a:t>Sen de kendine iyi bak, hoşça kal. 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019346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ZAMAN</a:t>
            </a:r>
            <a:endParaRPr lang="tr-TR" dirty="0"/>
          </a:p>
        </p:txBody>
      </p:sp>
      <p:pic>
        <p:nvPicPr>
          <p:cNvPr id="1026" name="Picture 2" descr="C:\Program Files (x86)\Microsoft Office\MEDIA\CAGCAT10\j0234131.wm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5734" y="2825051"/>
            <a:ext cx="1952531" cy="20762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2272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Sabah (06.00-12.00)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876448"/>
            <a:ext cx="6938021" cy="4072831"/>
          </a:xfrm>
        </p:spPr>
      </p:pic>
    </p:spTree>
    <p:extLst>
      <p:ext uri="{BB962C8B-B14F-4D97-AF65-F5344CB8AC3E}">
        <p14:creationId xmlns:p14="http://schemas.microsoft.com/office/powerpoint/2010/main" val="3475010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5400" dirty="0" smtClean="0"/>
              <a:t>Günaydın</a:t>
            </a:r>
          </a:p>
          <a:p>
            <a:pPr marL="0" indent="0">
              <a:buNone/>
            </a:pPr>
            <a:r>
              <a:rPr lang="tr-TR" sz="5400" dirty="0" smtClean="0"/>
              <a:t>İyi sabahlar</a:t>
            </a:r>
          </a:p>
          <a:p>
            <a:pPr marL="0" indent="0">
              <a:buNone/>
            </a:pPr>
            <a:r>
              <a:rPr lang="tr-TR" sz="5400" dirty="0" smtClean="0"/>
              <a:t>İyi günler</a:t>
            </a:r>
          </a:p>
          <a:p>
            <a:pPr marL="0" indent="0">
              <a:buNone/>
            </a:pPr>
            <a:r>
              <a:rPr lang="tr-TR" sz="5400" dirty="0" smtClean="0"/>
              <a:t>Merhaba</a:t>
            </a:r>
          </a:p>
          <a:p>
            <a:pPr marL="0" indent="0">
              <a:buNone/>
            </a:pPr>
            <a:r>
              <a:rPr lang="tr-TR" sz="5400" dirty="0" smtClean="0"/>
              <a:t>Selam</a:t>
            </a:r>
            <a:endParaRPr lang="tr-TR" sz="5400" dirty="0"/>
          </a:p>
        </p:txBody>
      </p:sp>
    </p:spTree>
    <p:extLst>
      <p:ext uri="{BB962C8B-B14F-4D97-AF65-F5344CB8AC3E}">
        <p14:creationId xmlns:p14="http://schemas.microsoft.com/office/powerpoint/2010/main" val="4101967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Öğlen (12.00-17.00)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1844824"/>
            <a:ext cx="4596581" cy="3283272"/>
          </a:xfrm>
        </p:spPr>
      </p:pic>
    </p:spTree>
    <p:extLst>
      <p:ext uri="{BB962C8B-B14F-4D97-AF65-F5344CB8AC3E}">
        <p14:creationId xmlns:p14="http://schemas.microsoft.com/office/powerpoint/2010/main" val="3305938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4000" dirty="0" smtClean="0"/>
              <a:t>Merhaba</a:t>
            </a:r>
          </a:p>
          <a:p>
            <a:pPr marL="0" indent="0">
              <a:buNone/>
            </a:pPr>
            <a:r>
              <a:rPr lang="tr-TR" sz="4000" dirty="0" smtClean="0"/>
              <a:t>İyi günler</a:t>
            </a:r>
          </a:p>
          <a:p>
            <a:pPr marL="0" indent="0">
              <a:buNone/>
            </a:pPr>
            <a:r>
              <a:rPr lang="tr-TR" sz="4000" dirty="0" smtClean="0"/>
              <a:t>Selam</a:t>
            </a:r>
          </a:p>
          <a:p>
            <a:pPr marL="0" indent="0">
              <a:buNone/>
            </a:pPr>
            <a:r>
              <a:rPr lang="tr-TR" sz="4000" dirty="0" smtClean="0"/>
              <a:t>Mutlu günler</a:t>
            </a:r>
          </a:p>
          <a:p>
            <a:pPr marL="0" indent="0">
              <a:buNone/>
            </a:pPr>
            <a:r>
              <a:rPr lang="tr-TR" sz="4000" dirty="0" smtClean="0"/>
              <a:t>Hayırlı günler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1433596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Akşam (17.00-21.00)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556792"/>
            <a:ext cx="7200800" cy="4774444"/>
          </a:xfrm>
        </p:spPr>
      </p:pic>
    </p:spTree>
    <p:extLst>
      <p:ext uri="{BB962C8B-B14F-4D97-AF65-F5344CB8AC3E}">
        <p14:creationId xmlns:p14="http://schemas.microsoft.com/office/powerpoint/2010/main" val="263816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4800" dirty="0" smtClean="0"/>
              <a:t>İyi akşamlar</a:t>
            </a:r>
            <a:endParaRPr lang="tr-TR" sz="4800" dirty="0"/>
          </a:p>
        </p:txBody>
      </p:sp>
    </p:spTree>
    <p:extLst>
      <p:ext uri="{BB962C8B-B14F-4D97-AF65-F5344CB8AC3E}">
        <p14:creationId xmlns:p14="http://schemas.microsoft.com/office/powerpoint/2010/main" val="23555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060848"/>
            <a:ext cx="8229600" cy="4392488"/>
          </a:xfrm>
        </p:spPr>
        <p:txBody>
          <a:bodyPr>
            <a:normAutofit/>
          </a:bodyPr>
          <a:lstStyle/>
          <a:p>
            <a:r>
              <a:rPr lang="tr-TR" dirty="0"/>
              <a:t>İ</a:t>
            </a:r>
            <a:r>
              <a:rPr lang="tr-TR" dirty="0" smtClean="0"/>
              <a:t>yi</a:t>
            </a:r>
            <a:br>
              <a:rPr lang="tr-TR" dirty="0" smtClean="0"/>
            </a:br>
            <a:r>
              <a:rPr lang="tr-TR" dirty="0" smtClean="0"/>
              <a:t>Doğru</a:t>
            </a:r>
            <a:br>
              <a:rPr lang="tr-TR" dirty="0" smtClean="0"/>
            </a:br>
            <a:r>
              <a:rPr lang="tr-TR" dirty="0" smtClean="0"/>
              <a:t>Güzel</a:t>
            </a: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Okey</a:t>
            </a: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Tamam</a:t>
            </a:r>
            <a:br>
              <a:rPr lang="tr-TR" dirty="0" smtClean="0"/>
            </a:br>
            <a:r>
              <a:rPr lang="tr-TR" dirty="0" smtClean="0"/>
              <a:t>Evet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332656"/>
            <a:ext cx="3314700" cy="1381125"/>
          </a:xfrm>
        </p:spPr>
      </p:pic>
    </p:spTree>
    <p:extLst>
      <p:ext uri="{BB962C8B-B14F-4D97-AF65-F5344CB8AC3E}">
        <p14:creationId xmlns:p14="http://schemas.microsoft.com/office/powerpoint/2010/main" val="2994124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Gece (21.00-06.00)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618226"/>
            <a:ext cx="7848872" cy="5003043"/>
          </a:xfrm>
        </p:spPr>
      </p:pic>
    </p:spTree>
    <p:extLst>
      <p:ext uri="{BB962C8B-B14F-4D97-AF65-F5344CB8AC3E}">
        <p14:creationId xmlns:p14="http://schemas.microsoft.com/office/powerpoint/2010/main" val="1738658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4800" dirty="0" smtClean="0"/>
              <a:t>İyi geceler</a:t>
            </a:r>
          </a:p>
          <a:p>
            <a:pPr marL="0" indent="0">
              <a:buNone/>
            </a:pPr>
            <a:r>
              <a:rPr lang="tr-TR" sz="4800" dirty="0" smtClean="0"/>
              <a:t>Tatlı rüyalar</a:t>
            </a:r>
          </a:p>
          <a:p>
            <a:pPr marL="0" indent="0">
              <a:buNone/>
            </a:pPr>
            <a:r>
              <a:rPr lang="tr-TR" sz="4800" dirty="0" smtClean="0"/>
              <a:t>İyi uykular</a:t>
            </a:r>
          </a:p>
          <a:p>
            <a:pPr marL="0" indent="0">
              <a:buNone/>
            </a:pPr>
            <a:r>
              <a:rPr lang="tr-TR" sz="4800" dirty="0" smtClean="0"/>
              <a:t>Allah rahatlık versin</a:t>
            </a:r>
            <a:endParaRPr lang="tr-TR" sz="4800" dirty="0"/>
          </a:p>
        </p:txBody>
      </p:sp>
    </p:spTree>
    <p:extLst>
      <p:ext uri="{BB962C8B-B14F-4D97-AF65-F5344CB8AC3E}">
        <p14:creationId xmlns:p14="http://schemas.microsoft.com/office/powerpoint/2010/main" val="3195430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938338"/>
          </a:xfrm>
        </p:spPr>
        <p:txBody>
          <a:bodyPr>
            <a:normAutofit/>
          </a:bodyPr>
          <a:lstStyle/>
          <a:p>
            <a:r>
              <a:rPr lang="tr-TR" dirty="0" smtClean="0"/>
              <a:t>-LER / -LAR</a:t>
            </a:r>
            <a:br>
              <a:rPr lang="tr-TR" dirty="0" smtClean="0"/>
            </a:br>
            <a:r>
              <a:rPr lang="tr-TR" dirty="0" smtClean="0"/>
              <a:t>ÇOKLUK (Çoğul)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3140968"/>
            <a:ext cx="8229600" cy="2985195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Fazla</a:t>
            </a:r>
          </a:p>
          <a:p>
            <a:pPr marL="0" indent="0">
              <a:buNone/>
            </a:pPr>
            <a:r>
              <a:rPr lang="tr-TR" dirty="0" smtClean="0"/>
              <a:t>Çok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74311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6000" dirty="0" smtClean="0"/>
              <a:t>    Kağıt	             Kağıtlar</a:t>
            </a:r>
            <a:endParaRPr lang="tr-TR" sz="6000" dirty="0"/>
          </a:p>
        </p:txBody>
      </p:sp>
      <p:sp>
        <p:nvSpPr>
          <p:cNvPr id="4" name="Document"/>
          <p:cNvSpPr>
            <a:spLocks noEditPoints="1" noChangeArrowheads="1"/>
          </p:cNvSpPr>
          <p:nvPr/>
        </p:nvSpPr>
        <p:spPr bwMode="auto">
          <a:xfrm>
            <a:off x="1287835" y="2696700"/>
            <a:ext cx="1352550" cy="1809750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5" name="Documents"/>
          <p:cNvSpPr>
            <a:spLocks noEditPoints="1" noChangeArrowheads="1"/>
          </p:cNvSpPr>
          <p:nvPr/>
        </p:nvSpPr>
        <p:spPr bwMode="auto">
          <a:xfrm>
            <a:off x="6012160" y="3068960"/>
            <a:ext cx="1352550" cy="1809750"/>
          </a:xfrm>
          <a:custGeom>
            <a:avLst/>
            <a:gdLst>
              <a:gd name="T0" fmla="*/ 0 w 21600"/>
              <a:gd name="T1" fmla="*/ 2800 h 21600"/>
              <a:gd name="T2" fmla="*/ 3468 w 21600"/>
              <a:gd name="T3" fmla="*/ 0 h 21600"/>
              <a:gd name="T4" fmla="*/ 21653 w 21600"/>
              <a:gd name="T5" fmla="*/ 18828 h 21600"/>
              <a:gd name="T6" fmla="*/ 19954 w 21600"/>
              <a:gd name="T7" fmla="*/ 20214 h 21600"/>
              <a:gd name="T8" fmla="*/ 18256 w 21600"/>
              <a:gd name="T9" fmla="*/ 21628 h 21600"/>
              <a:gd name="T10" fmla="*/ 19954 w 21600"/>
              <a:gd name="T11" fmla="*/ 1428 h 21600"/>
              <a:gd name="T12" fmla="*/ 18256 w 21600"/>
              <a:gd name="T13" fmla="*/ 2800 h 21600"/>
              <a:gd name="T14" fmla="*/ 1645 w 21600"/>
              <a:gd name="T15" fmla="*/ 1428 h 21600"/>
              <a:gd name="T16" fmla="*/ 21600 w 21600"/>
              <a:gd name="T17" fmla="*/ 0 h 21600"/>
              <a:gd name="T18" fmla="*/ 10800 w 21600"/>
              <a:gd name="T19" fmla="*/ 0 h 21600"/>
              <a:gd name="T20" fmla="*/ 0 w 21600"/>
              <a:gd name="T21" fmla="*/ 10800 h 21600"/>
              <a:gd name="T22" fmla="*/ 21600 w 21600"/>
              <a:gd name="T23" fmla="*/ 10800 h 21600"/>
              <a:gd name="T24" fmla="*/ 1645 w 21600"/>
              <a:gd name="T25" fmla="*/ 4171 h 21600"/>
              <a:gd name="T26" fmla="*/ 16522 w 21600"/>
              <a:gd name="T27" fmla="*/ 173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T24" t="T25" r="T26" b="T27"/>
            <a:pathLst>
              <a:path w="21600" h="21600" extrusionOk="0">
                <a:moveTo>
                  <a:pt x="0" y="18014"/>
                </a:moveTo>
                <a:lnTo>
                  <a:pt x="0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68" y="1428"/>
                </a:lnTo>
                <a:lnTo>
                  <a:pt x="3468" y="0"/>
                </a:lnTo>
                <a:lnTo>
                  <a:pt x="21653" y="0"/>
                </a:lnTo>
                <a:lnTo>
                  <a:pt x="21653" y="18828"/>
                </a:lnTo>
                <a:lnTo>
                  <a:pt x="19954" y="188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16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  <a:path w="21600" h="21600" extrusionOk="0">
                <a:moveTo>
                  <a:pt x="3486" y="1428"/>
                </a:moveTo>
                <a:lnTo>
                  <a:pt x="19954" y="14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86" y="1428"/>
                </a:lnTo>
                <a:close/>
              </a:path>
              <a:path w="21600" h="21600" extrusionOk="0">
                <a:moveTo>
                  <a:pt x="0" y="18014"/>
                </a:moveTo>
                <a:lnTo>
                  <a:pt x="4434" y="180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6838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6600" dirty="0" smtClean="0"/>
              <a:t>Kalem </a:t>
            </a:r>
            <a:endParaRPr lang="tr-TR" sz="6600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1988840"/>
            <a:ext cx="2753270" cy="4062934"/>
          </a:xfrm>
        </p:spPr>
      </p:pic>
    </p:spTree>
    <p:extLst>
      <p:ext uri="{BB962C8B-B14F-4D97-AF65-F5344CB8AC3E}">
        <p14:creationId xmlns:p14="http://schemas.microsoft.com/office/powerpoint/2010/main" val="773150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6000" dirty="0" smtClean="0"/>
              <a:t>Kalemler</a:t>
            </a:r>
            <a:endParaRPr lang="tr-TR" sz="6000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1268760"/>
            <a:ext cx="4887986" cy="4887986"/>
          </a:xfrm>
        </p:spPr>
      </p:pic>
    </p:spTree>
    <p:extLst>
      <p:ext uri="{BB962C8B-B14F-4D97-AF65-F5344CB8AC3E}">
        <p14:creationId xmlns:p14="http://schemas.microsoft.com/office/powerpoint/2010/main" val="2328005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11560" y="1988840"/>
            <a:ext cx="8229600" cy="3888432"/>
          </a:xfrm>
        </p:spPr>
        <p:txBody>
          <a:bodyPr>
            <a:normAutofit/>
          </a:bodyPr>
          <a:lstStyle/>
          <a:p>
            <a:r>
              <a:rPr lang="tr-TR" dirty="0" smtClean="0"/>
              <a:t>Kötü</a:t>
            </a:r>
            <a:br>
              <a:rPr lang="tr-TR" dirty="0" smtClean="0"/>
            </a:br>
            <a:r>
              <a:rPr lang="tr-TR" dirty="0" smtClean="0"/>
              <a:t>Üzgün</a:t>
            </a:r>
            <a:br>
              <a:rPr lang="tr-TR" dirty="0" smtClean="0"/>
            </a:br>
            <a:r>
              <a:rPr lang="tr-TR" dirty="0" smtClean="0"/>
              <a:t>Mutsuz</a:t>
            </a:r>
            <a:br>
              <a:rPr lang="tr-TR" dirty="0" smtClean="0"/>
            </a:br>
            <a:r>
              <a:rPr lang="tr-TR" dirty="0" smtClean="0"/>
              <a:t>Olumsuz</a:t>
            </a:r>
            <a:br>
              <a:rPr lang="tr-TR" dirty="0" smtClean="0"/>
            </a:br>
            <a:r>
              <a:rPr lang="tr-TR" dirty="0" smtClean="0"/>
              <a:t>Hayır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116632"/>
            <a:ext cx="1752600" cy="1752600"/>
          </a:xfrm>
        </p:spPr>
      </p:pic>
    </p:spTree>
    <p:extLst>
      <p:ext uri="{BB962C8B-B14F-4D97-AF65-F5344CB8AC3E}">
        <p14:creationId xmlns:p14="http://schemas.microsoft.com/office/powerpoint/2010/main" val="1478420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90266"/>
          </a:xfrm>
        </p:spPr>
        <p:txBody>
          <a:bodyPr/>
          <a:lstStyle/>
          <a:p>
            <a:r>
              <a:rPr lang="tr-TR" sz="6000" dirty="0" smtClean="0"/>
              <a:t>Konuş-</a:t>
            </a:r>
            <a:endParaRPr lang="tr-TR" sz="6000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2924944"/>
            <a:ext cx="6480720" cy="3096343"/>
          </a:xfrm>
        </p:spPr>
      </p:pic>
    </p:spTree>
    <p:extLst>
      <p:ext uri="{BB962C8B-B14F-4D97-AF65-F5344CB8AC3E}">
        <p14:creationId xmlns:p14="http://schemas.microsoft.com/office/powerpoint/2010/main" val="3154751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6600" dirty="0" smtClean="0"/>
              <a:t>Dinle-</a:t>
            </a:r>
            <a:endParaRPr lang="tr-TR" sz="6600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857916"/>
            <a:ext cx="6264696" cy="4153766"/>
          </a:xfrm>
        </p:spPr>
      </p:pic>
    </p:spTree>
    <p:extLst>
      <p:ext uri="{BB962C8B-B14F-4D97-AF65-F5344CB8AC3E}">
        <p14:creationId xmlns:p14="http://schemas.microsoft.com/office/powerpoint/2010/main" val="3690272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Oku-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772816"/>
            <a:ext cx="5556448" cy="4844528"/>
          </a:xfrm>
        </p:spPr>
      </p:pic>
    </p:spTree>
    <p:extLst>
      <p:ext uri="{BB962C8B-B14F-4D97-AF65-F5344CB8AC3E}">
        <p14:creationId xmlns:p14="http://schemas.microsoft.com/office/powerpoint/2010/main" val="1160386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6600" dirty="0" smtClean="0"/>
              <a:t>Yaz-</a:t>
            </a:r>
            <a:endParaRPr lang="tr-TR" sz="6600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430" y="1700807"/>
            <a:ext cx="7908986" cy="4106589"/>
          </a:xfrm>
        </p:spPr>
      </p:pic>
    </p:spTree>
    <p:extLst>
      <p:ext uri="{BB962C8B-B14F-4D97-AF65-F5344CB8AC3E}">
        <p14:creationId xmlns:p14="http://schemas.microsoft.com/office/powerpoint/2010/main" val="1981015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TANIŞMA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2859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 smtClean="0"/>
              <a:t>1-Senin </a:t>
            </a:r>
            <a:r>
              <a:rPr lang="tr-TR" dirty="0"/>
              <a:t>adın ne? 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2</a:t>
            </a:r>
            <a:r>
              <a:rPr lang="tr-TR" dirty="0" smtClean="0"/>
              <a:t>-Benim </a:t>
            </a:r>
            <a:r>
              <a:rPr lang="tr-TR" dirty="0"/>
              <a:t>adım Ali.</a:t>
            </a:r>
          </a:p>
          <a:p>
            <a:pPr marL="0" indent="0">
              <a:buNone/>
            </a:pPr>
            <a:r>
              <a:rPr lang="tr-TR" dirty="0" smtClean="0"/>
              <a:t>1-Nasılsın</a:t>
            </a:r>
            <a:r>
              <a:rPr lang="tr-TR" dirty="0"/>
              <a:t>? 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2</a:t>
            </a:r>
            <a:r>
              <a:rPr lang="tr-TR" dirty="0" smtClean="0"/>
              <a:t>-Teşekkür </a:t>
            </a:r>
            <a:r>
              <a:rPr lang="tr-TR" dirty="0"/>
              <a:t>ederim, iyiyim.</a:t>
            </a:r>
          </a:p>
          <a:p>
            <a:pPr marL="0" indent="0">
              <a:buNone/>
            </a:pPr>
            <a:r>
              <a:rPr lang="tr-TR" dirty="0" smtClean="0"/>
              <a:t>1-Nerelisin</a:t>
            </a:r>
            <a:r>
              <a:rPr lang="tr-TR" dirty="0"/>
              <a:t>?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2-Libyalıyım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 smtClean="0"/>
              <a:t>1-Memnun </a:t>
            </a:r>
            <a:r>
              <a:rPr lang="tr-TR" dirty="0"/>
              <a:t>oldum.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2-Ben </a:t>
            </a:r>
            <a:r>
              <a:rPr lang="tr-TR" dirty="0"/>
              <a:t>de memnun oldum.</a:t>
            </a:r>
          </a:p>
          <a:p>
            <a:pPr marL="0" indent="0">
              <a:buNone/>
            </a:pPr>
            <a:r>
              <a:rPr lang="tr-TR" dirty="0" smtClean="0"/>
              <a:t>1-Hoşça </a:t>
            </a:r>
            <a:r>
              <a:rPr lang="tr-TR" dirty="0"/>
              <a:t>kal. 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2</a:t>
            </a:r>
            <a:r>
              <a:rPr lang="tr-TR" dirty="0" smtClean="0"/>
              <a:t>-Güle </a:t>
            </a:r>
            <a:r>
              <a:rPr lang="tr-TR" dirty="0"/>
              <a:t>güle.</a:t>
            </a:r>
          </a:p>
        </p:txBody>
      </p:sp>
    </p:spTree>
    <p:extLst>
      <p:ext uri="{BB962C8B-B14F-4D97-AF65-F5344CB8AC3E}">
        <p14:creationId xmlns:p14="http://schemas.microsoft.com/office/powerpoint/2010/main" val="1681261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1206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b="1" dirty="0"/>
              <a:t>Öğretmen: </a:t>
            </a:r>
            <a:r>
              <a:rPr lang="fi-FI" dirty="0"/>
              <a:t>Merhaba! Senin adın ne?</a:t>
            </a:r>
          </a:p>
          <a:p>
            <a:pPr marL="0" indent="0">
              <a:buNone/>
            </a:pPr>
            <a:r>
              <a:rPr lang="tr-TR" b="1" dirty="0"/>
              <a:t>Martin: </a:t>
            </a:r>
            <a:r>
              <a:rPr lang="tr-TR" dirty="0"/>
              <a:t>Merhaba! Benim adım </a:t>
            </a:r>
            <a:r>
              <a:rPr lang="tr-TR" dirty="0" smtClean="0"/>
              <a:t>Martin. Sizin </a:t>
            </a:r>
            <a:r>
              <a:rPr lang="tr-TR" dirty="0"/>
              <a:t>adınız ne?</a:t>
            </a:r>
          </a:p>
          <a:p>
            <a:pPr marL="0" indent="0">
              <a:buNone/>
            </a:pPr>
            <a:r>
              <a:rPr lang="tr-TR" b="1" dirty="0"/>
              <a:t>Öğretmen: </a:t>
            </a:r>
            <a:r>
              <a:rPr lang="tr-TR" dirty="0"/>
              <a:t>Benim adım Filiz. </a:t>
            </a:r>
            <a:r>
              <a:rPr lang="tr-TR" dirty="0" smtClean="0"/>
              <a:t>Memnun oldum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sv-SE" b="1" dirty="0"/>
              <a:t>Martin: </a:t>
            </a:r>
            <a:r>
              <a:rPr lang="sv-SE" dirty="0"/>
              <a:t>Ben de memnun oldum.</a:t>
            </a:r>
          </a:p>
          <a:p>
            <a:pPr marL="0" indent="0">
              <a:buNone/>
            </a:pPr>
            <a:r>
              <a:rPr lang="tr-TR" b="1" dirty="0"/>
              <a:t>Öğretmen: </a:t>
            </a:r>
            <a:r>
              <a:rPr lang="tr-TR" dirty="0"/>
              <a:t>Nasılsın?</a:t>
            </a:r>
          </a:p>
          <a:p>
            <a:pPr marL="0" indent="0">
              <a:buNone/>
            </a:pPr>
            <a:r>
              <a:rPr lang="tr-TR" b="1" dirty="0"/>
              <a:t>Martin: </a:t>
            </a:r>
            <a:r>
              <a:rPr lang="tr-TR" dirty="0"/>
              <a:t>Teşekkür ederim, iyiyim. Siz nasılsınız?</a:t>
            </a:r>
          </a:p>
          <a:p>
            <a:pPr marL="0" indent="0">
              <a:buNone/>
            </a:pPr>
            <a:r>
              <a:rPr lang="tr-TR" b="1" dirty="0"/>
              <a:t>Öğretmen: </a:t>
            </a:r>
            <a:r>
              <a:rPr lang="tr-TR" dirty="0"/>
              <a:t>Teşekkürler, ben de </a:t>
            </a:r>
            <a:r>
              <a:rPr lang="tr-TR" dirty="0" smtClean="0"/>
              <a:t>iyiyim. Nerelisin?</a:t>
            </a:r>
            <a:endParaRPr lang="tr-TR" dirty="0"/>
          </a:p>
          <a:p>
            <a:pPr marL="0" indent="0">
              <a:buNone/>
            </a:pPr>
            <a:r>
              <a:rPr lang="tr-TR" b="1" dirty="0"/>
              <a:t>Martin: </a:t>
            </a:r>
            <a:r>
              <a:rPr lang="tr-TR" dirty="0"/>
              <a:t>İspanyalıyım.</a:t>
            </a:r>
          </a:p>
          <a:p>
            <a:pPr marL="0" indent="0">
              <a:buNone/>
            </a:pPr>
            <a:r>
              <a:rPr lang="tr-TR" b="1" dirty="0"/>
              <a:t>Öğretmen: </a:t>
            </a:r>
            <a:r>
              <a:rPr lang="tr-TR" dirty="0"/>
              <a:t>Hoş geldin.</a:t>
            </a:r>
          </a:p>
          <a:p>
            <a:pPr marL="0" indent="0">
              <a:buNone/>
            </a:pPr>
            <a:r>
              <a:rPr lang="tr-TR" b="1" dirty="0"/>
              <a:t>Martin: </a:t>
            </a:r>
            <a:r>
              <a:rPr lang="tr-TR" dirty="0"/>
              <a:t>Hoş bulduk.</a:t>
            </a:r>
          </a:p>
        </p:txBody>
      </p:sp>
    </p:spTree>
    <p:extLst>
      <p:ext uri="{BB962C8B-B14F-4D97-AF65-F5344CB8AC3E}">
        <p14:creationId xmlns:p14="http://schemas.microsoft.com/office/powerpoint/2010/main" val="695477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274</Words>
  <Application>Microsoft Office PowerPoint</Application>
  <PresentationFormat>Ekran Gösterisi (4:3)</PresentationFormat>
  <Paragraphs>67</Paragraphs>
  <Slides>25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25</vt:i4>
      </vt:variant>
    </vt:vector>
  </HeadingPairs>
  <TitlesOfParts>
    <vt:vector size="26" baseType="lpstr">
      <vt:lpstr>Ofis Teması</vt:lpstr>
      <vt:lpstr>YABANCILAR İÇİN TÜRKÇE</vt:lpstr>
      <vt:lpstr>İyi Doğru Güzel Okey Tamam Evet</vt:lpstr>
      <vt:lpstr>Kötü Üzgün Mutsuz Olumsuz Hayır</vt:lpstr>
      <vt:lpstr>Konuş-</vt:lpstr>
      <vt:lpstr>Dinle-</vt:lpstr>
      <vt:lpstr>Oku-</vt:lpstr>
      <vt:lpstr>Yaz-</vt:lpstr>
      <vt:lpstr>TANIŞMA</vt:lpstr>
      <vt:lpstr>PowerPoint Sunusu</vt:lpstr>
      <vt:lpstr>SELAMLAŞMA</vt:lpstr>
      <vt:lpstr>PowerPoint Sunusu</vt:lpstr>
      <vt:lpstr>PowerPoint Sunusu</vt:lpstr>
      <vt:lpstr>ZAMAN</vt:lpstr>
      <vt:lpstr>Sabah (06.00-12.00)</vt:lpstr>
      <vt:lpstr>PowerPoint Sunusu</vt:lpstr>
      <vt:lpstr>Öğlen (12.00-17.00)</vt:lpstr>
      <vt:lpstr>PowerPoint Sunusu</vt:lpstr>
      <vt:lpstr>Akşam (17.00-21.00)</vt:lpstr>
      <vt:lpstr>PowerPoint Sunusu</vt:lpstr>
      <vt:lpstr>Gece (21.00-06.00)</vt:lpstr>
      <vt:lpstr>PowerPoint Sunusu</vt:lpstr>
      <vt:lpstr>-LER / -LAR ÇOKLUK (Çoğul)</vt:lpstr>
      <vt:lpstr>PowerPoint Sunusu</vt:lpstr>
      <vt:lpstr>Kalem </vt:lpstr>
      <vt:lpstr>Kalemler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YABANCILAR İÇİN TÜRKÇE</dc:title>
  <dc:creator>Asus</dc:creator>
  <cp:lastModifiedBy>Windows Kullanıcısı</cp:lastModifiedBy>
  <cp:revision>13</cp:revision>
  <dcterms:created xsi:type="dcterms:W3CDTF">2019-02-17T16:40:58Z</dcterms:created>
  <dcterms:modified xsi:type="dcterms:W3CDTF">2019-02-17T20:22:37Z</dcterms:modified>
</cp:coreProperties>
</file>