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7" r:id="rId2"/>
    <p:sldId id="256" r:id="rId3"/>
    <p:sldId id="264" r:id="rId4"/>
    <p:sldId id="265" r:id="rId5"/>
    <p:sldId id="266" r:id="rId6"/>
    <p:sldId id="257" r:id="rId7"/>
    <p:sldId id="263" r:id="rId8"/>
    <p:sldId id="258" r:id="rId9"/>
    <p:sldId id="259" r:id="rId10"/>
    <p:sldId id="260" r:id="rId11"/>
    <p:sldId id="261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E0713-F5A5-4EBB-9374-6727DE65AB67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EEE7-7177-43E9-B8CF-95DE58A1C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6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3.10.2023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1412776"/>
            <a:ext cx="87129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KONU: </a:t>
            </a:r>
          </a:p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kim?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 kim? </a:t>
            </a:r>
          </a:p>
          <a:p>
            <a:r>
              <a:rPr lang="tr-TR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kim?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tr-TR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Şunlar kim?</a:t>
            </a:r>
          </a:p>
          <a:p>
            <a:r>
              <a:rPr 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kim?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</a:t>
            </a:r>
            <a:r>
              <a:rPr 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Onlar kim?</a:t>
            </a:r>
          </a:p>
          <a:p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0702"/>
            <a:ext cx="6696744" cy="351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48618" y="1436212"/>
            <a:ext cx="390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-Bun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851920" y="6016488"/>
            <a:ext cx="489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-Bunlar gazeteci(ler).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1"/>
          <p:cNvSpPr txBox="1"/>
          <p:nvPr/>
        </p:nvSpPr>
        <p:spPr>
          <a:xfrm>
            <a:off x="647564" y="70230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ÇOKLUK DURUMUNDA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572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7" y="1628800"/>
            <a:ext cx="693171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51520" y="83671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-Şun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48064" y="5961474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-Şunlar aşçı(lar).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83671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860032" y="61653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-Onlar polis(ler).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cize Doktor Nazlı Gülengül kimdir? Nereli Ve Kaç Yaşında? | 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1232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 kim?</a:t>
            </a:r>
            <a:br>
              <a:rPr lang="tr-TR" dirty="0" smtClean="0"/>
            </a:br>
            <a:r>
              <a:rPr lang="tr-TR" dirty="0" smtClean="0"/>
              <a:t>O doktor.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 flipV="1">
            <a:off x="457200" y="640761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25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6369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                                                             O kim?</a:t>
            </a:r>
            <a:br>
              <a:rPr lang="tr-TR" dirty="0" smtClean="0"/>
            </a:br>
            <a:r>
              <a:rPr lang="tr-TR" dirty="0" smtClean="0"/>
              <a:t>O hemşire.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276872"/>
            <a:ext cx="51845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2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285293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-Bu </a:t>
            </a:r>
            <a:r>
              <a:rPr lang="tr-TR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kim</a:t>
            </a:r>
            <a:r>
              <a:rPr lang="tr-TR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?  →		Bu Ayşe.</a:t>
            </a:r>
            <a:endParaRPr lang="ru-RU" sz="4000" u="dotted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-Şu </a:t>
            </a:r>
            <a:r>
              <a:rPr lang="tr-TR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kim? </a:t>
            </a:r>
            <a:r>
              <a:rPr lang="tr-TR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→   		Şu Ali.</a:t>
            </a:r>
            <a:endParaRPr lang="ru-RU" sz="4000" u="dotted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-O </a:t>
            </a:r>
            <a:r>
              <a:rPr lang="tr-TR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kim? </a:t>
            </a:r>
            <a:r>
              <a:rPr lang="tr-TR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→    		O  Ahmet.</a:t>
            </a:r>
            <a:endParaRPr lang="ru-RU" sz="4000" u="dotted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76470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kim? /</a:t>
            </a:r>
            <a:r>
              <a:rPr lang="tr-TR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kim? 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kim?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sadece </a:t>
            </a:r>
            <a:r>
              <a:rPr lang="tr-T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insanlar için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kullanılır;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 unutmayalım!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r\Desktop\slayt yapılacaklar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968551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7544" y="93656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24128" y="558924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 Ayşe.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9685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0" y="90872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940152" y="5733256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 Mehmet.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r\Desktop\thumbs_b_c_574a5fc1e3b8ee6dcbc95eb85eabc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192688" cy="4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41017" y="764704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516216" y="582590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Ali.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39604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88955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237684" y="5719608"/>
            <a:ext cx="2906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 avukat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5527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80051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35688" y="614778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 garson.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84397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72200" y="5805264"/>
            <a:ext cx="27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tamirci.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264696" cy="44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67544" y="92591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kim?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23928" y="6143644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güvenlik (görevlisi).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116</Words>
  <Application>Microsoft Office PowerPoint</Application>
  <PresentationFormat>Ekran Gösterisi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 kim? O doktor.</vt:lpstr>
      <vt:lpstr>                                                                                     O kim? O hemşire.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usr</dc:creator>
  <cp:lastModifiedBy>GÖKSEL</cp:lastModifiedBy>
  <cp:revision>19</cp:revision>
  <dcterms:created xsi:type="dcterms:W3CDTF">2020-07-07T07:31:25Z</dcterms:created>
  <dcterms:modified xsi:type="dcterms:W3CDTF">2023-10-02T21:50:39Z</dcterms:modified>
</cp:coreProperties>
</file>