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5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7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64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30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91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37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50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38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34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15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20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1A28-E53F-47D7-91F3-40113E50342C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8171-F802-4C79-BA8B-EF321AFDD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88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3C0E-B1BC-AF22-0B81-C2F757169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018" y="2112976"/>
            <a:ext cx="9950245" cy="2889197"/>
          </a:xfrm>
        </p:spPr>
        <p:txBody>
          <a:bodyPr>
            <a:noAutofit/>
          </a:bodyPr>
          <a:lstStyle/>
          <a:p>
            <a:r>
              <a:rPr lang="tr-TR" b="1" dirty="0">
                <a:latin typeface="+mn-lt"/>
              </a:rPr>
              <a:t>THREE VIEWS IN TECHNICAL DRAWING / ORTHOGRAPHIC DRAWING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7AD86-B938-C591-764D-1E7326E5E149}"/>
              </a:ext>
            </a:extLst>
          </p:cNvPr>
          <p:cNvSpPr txBox="1"/>
          <p:nvPr/>
        </p:nvSpPr>
        <p:spPr>
          <a:xfrm>
            <a:off x="2542329" y="550176"/>
            <a:ext cx="755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ME 108 – COMPUTER AIDED SOLID MODELLING / SECTION 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A8F7D-7214-B82D-2428-044E663CA4DC}"/>
              </a:ext>
            </a:extLst>
          </p:cNvPr>
          <p:cNvSpPr txBox="1"/>
          <p:nvPr/>
        </p:nvSpPr>
        <p:spPr>
          <a:xfrm>
            <a:off x="3899918" y="5235191"/>
            <a:ext cx="4392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/>
              <a:t>Assistant Professor Dr. Yagmur Nalbant Atak</a:t>
            </a:r>
          </a:p>
          <a:p>
            <a:pPr algn="ctr"/>
            <a:r>
              <a:rPr lang="tr-TR" b="1" dirty="0"/>
              <a:t>Mechanical Engineering Department</a:t>
            </a:r>
          </a:p>
          <a:p>
            <a:pPr algn="ctr"/>
            <a:r>
              <a:rPr lang="tr-TR" b="1" dirty="0"/>
              <a:t>Atılım University</a:t>
            </a:r>
          </a:p>
        </p:txBody>
      </p:sp>
    </p:spTree>
    <p:extLst>
      <p:ext uri="{BB962C8B-B14F-4D97-AF65-F5344CB8AC3E}">
        <p14:creationId xmlns:p14="http://schemas.microsoft.com/office/powerpoint/2010/main" val="425443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A54E792-0588-DD38-ADBB-14A31DC93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0" y="491139"/>
            <a:ext cx="10510094" cy="58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6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D05C0EF-6D98-DD7F-EA82-A3621A20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96" y="193562"/>
            <a:ext cx="8364008" cy="64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F9052B-59FC-6F67-8A83-6B3FDE42C83D}"/>
              </a:ext>
            </a:extLst>
          </p:cNvPr>
          <p:cNvSpPr/>
          <p:nvPr/>
        </p:nvSpPr>
        <p:spPr>
          <a:xfrm>
            <a:off x="0" y="0"/>
            <a:ext cx="12192000" cy="1042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B8349-5E5A-7610-6171-70136CF6DA19}"/>
              </a:ext>
            </a:extLst>
          </p:cNvPr>
          <p:cNvSpPr txBox="1"/>
          <p:nvPr/>
        </p:nvSpPr>
        <p:spPr>
          <a:xfrm>
            <a:off x="137651" y="167166"/>
            <a:ext cx="8413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WHAT IS ORTHOGRAPHIC DRAWING?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ABF0-F3CB-63CB-1193-E32DE942C93E}"/>
              </a:ext>
            </a:extLst>
          </p:cNvPr>
          <p:cNvSpPr txBox="1"/>
          <p:nvPr/>
        </p:nvSpPr>
        <p:spPr>
          <a:xfrm>
            <a:off x="137651" y="1284409"/>
            <a:ext cx="1178887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</a:rPr>
              <a:t>Orthographic drawing </a:t>
            </a:r>
            <a:r>
              <a:rPr lang="tr-TR" sz="2400" b="1" dirty="0"/>
              <a:t>is mainly used to </a:t>
            </a:r>
            <a:r>
              <a:rPr lang="tr-TR" sz="2400" b="1" dirty="0">
                <a:solidFill>
                  <a:srgbClr val="FF0000"/>
                </a:solidFill>
              </a:rPr>
              <a:t>display dimensions</a:t>
            </a:r>
            <a:r>
              <a:rPr lang="tr-TR" sz="2400" b="1" dirty="0"/>
              <a:t>, as well as to </a:t>
            </a:r>
            <a:r>
              <a:rPr lang="tr-TR" sz="2400" b="1" dirty="0">
                <a:solidFill>
                  <a:srgbClr val="FF0000"/>
                </a:solidFill>
              </a:rPr>
              <a:t>show an object from a number of </a:t>
            </a:r>
            <a:r>
              <a:rPr lang="tr-TR" sz="2400" b="1" dirty="0">
                <a:solidFill>
                  <a:srgbClr val="0000CC"/>
                </a:solidFill>
              </a:rPr>
              <a:t>different sides</a:t>
            </a:r>
            <a:r>
              <a:rPr lang="tr-TR" sz="24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22D03-5276-0DBD-0D47-86BC185BE485}"/>
              </a:ext>
            </a:extLst>
          </p:cNvPr>
          <p:cNvSpPr txBox="1"/>
          <p:nvPr/>
        </p:nvSpPr>
        <p:spPr>
          <a:xfrm>
            <a:off x="137651" y="2669669"/>
            <a:ext cx="595835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/>
              <a:t>Usually, an orthographic drawing contains </a:t>
            </a:r>
            <a:r>
              <a:rPr lang="tr-TR" sz="2400" b="1" dirty="0">
                <a:solidFill>
                  <a:srgbClr val="FF0000"/>
                </a:solidFill>
              </a:rPr>
              <a:t>four different views</a:t>
            </a:r>
            <a:r>
              <a:rPr lang="tr-TR" sz="2400" b="1" dirty="0"/>
              <a:t> of the object: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/>
              <a:t>Top/Bottom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/>
              <a:t>Front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/>
              <a:t>Side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/>
              <a:t>Isometrıc</a:t>
            </a:r>
          </a:p>
        </p:txBody>
      </p:sp>
      <p:pic>
        <p:nvPicPr>
          <p:cNvPr id="1026" name="Picture 2" descr="76 Orthographic Drawings Technical Images, Stock Photos &amp; Vectors |  Shutterstock">
            <a:extLst>
              <a:ext uri="{FF2B5EF4-FFF2-40B4-BE49-F238E27FC236}">
                <a16:creationId xmlns:a16="http://schemas.microsoft.com/office/drawing/2014/main" id="{62C7D971-AA56-B4C7-2ECE-D42F4B4C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31"/>
          <a:stretch/>
        </p:blipFill>
        <p:spPr bwMode="auto">
          <a:xfrm>
            <a:off x="6882581" y="1917512"/>
            <a:ext cx="4916128" cy="45937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9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F9052B-59FC-6F67-8A83-6B3FDE42C83D}"/>
              </a:ext>
            </a:extLst>
          </p:cNvPr>
          <p:cNvSpPr/>
          <p:nvPr/>
        </p:nvSpPr>
        <p:spPr>
          <a:xfrm>
            <a:off x="0" y="0"/>
            <a:ext cx="12192000" cy="1042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81B29-8CA1-D585-E47B-31B45DEF536C}"/>
              </a:ext>
            </a:extLst>
          </p:cNvPr>
          <p:cNvSpPr txBox="1"/>
          <p:nvPr/>
        </p:nvSpPr>
        <p:spPr>
          <a:xfrm>
            <a:off x="137651" y="167166"/>
            <a:ext cx="2869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EXAMPLES-1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B8520-22B4-6A6B-62BC-A55C7A72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0915"/>
          <a:stretch/>
        </p:blipFill>
        <p:spPr>
          <a:xfrm>
            <a:off x="215600" y="1209385"/>
            <a:ext cx="3628813" cy="3974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E5FDC-7389-0666-4C4F-AEBD70CC6BAD}"/>
              </a:ext>
            </a:extLst>
          </p:cNvPr>
          <p:cNvSpPr txBox="1"/>
          <p:nvPr/>
        </p:nvSpPr>
        <p:spPr>
          <a:xfrm>
            <a:off x="137651" y="5350678"/>
            <a:ext cx="39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It is an example of the </a:t>
            </a:r>
            <a:r>
              <a:rPr lang="tr-TR" sz="2400" b="1" dirty="0">
                <a:solidFill>
                  <a:srgbClr val="FF0000"/>
                </a:solidFill>
              </a:rPr>
              <a:t>side view</a:t>
            </a:r>
            <a:r>
              <a:rPr lang="tr-TR" sz="2400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ADA61-2422-F4FA-7F8B-6CE5DD930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5468" y="1209385"/>
            <a:ext cx="3913964" cy="3974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7214D-22F7-D552-8737-6D6D26A427D4}"/>
              </a:ext>
            </a:extLst>
          </p:cNvPr>
          <p:cNvSpPr txBox="1"/>
          <p:nvPr/>
        </p:nvSpPr>
        <p:spPr>
          <a:xfrm>
            <a:off x="4293411" y="5352606"/>
            <a:ext cx="39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It is an example of the </a:t>
            </a:r>
            <a:r>
              <a:rPr lang="tr-TR" sz="2400" b="1" dirty="0">
                <a:solidFill>
                  <a:srgbClr val="FF0000"/>
                </a:solidFill>
              </a:rPr>
              <a:t>front view</a:t>
            </a:r>
            <a:r>
              <a:rPr lang="tr-TR" sz="2400" b="1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B6B805-B5C4-9BFE-F249-0E3C35EAB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0531" y="1209384"/>
            <a:ext cx="3016669" cy="3963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D481F-5B26-AD77-077B-2532290C2365}"/>
              </a:ext>
            </a:extLst>
          </p:cNvPr>
          <p:cNvSpPr txBox="1"/>
          <p:nvPr/>
        </p:nvSpPr>
        <p:spPr>
          <a:xfrm>
            <a:off x="8615605" y="5339780"/>
            <a:ext cx="352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It is an example of the </a:t>
            </a:r>
            <a:r>
              <a:rPr lang="tr-TR" sz="2400" b="1" dirty="0">
                <a:solidFill>
                  <a:srgbClr val="FF0000"/>
                </a:solidFill>
              </a:rPr>
              <a:t>top view</a:t>
            </a:r>
            <a:r>
              <a:rPr lang="tr-T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26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F9052B-59FC-6F67-8A83-6B3FDE42C83D}"/>
              </a:ext>
            </a:extLst>
          </p:cNvPr>
          <p:cNvSpPr/>
          <p:nvPr/>
        </p:nvSpPr>
        <p:spPr>
          <a:xfrm>
            <a:off x="0" y="0"/>
            <a:ext cx="12192000" cy="1042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81B29-8CA1-D585-E47B-31B45DEF536C}"/>
              </a:ext>
            </a:extLst>
          </p:cNvPr>
          <p:cNvSpPr txBox="1"/>
          <p:nvPr/>
        </p:nvSpPr>
        <p:spPr>
          <a:xfrm>
            <a:off x="137651" y="167166"/>
            <a:ext cx="2869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EXAMPLES-2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28C8D-8ADB-1D85-73D5-D9285724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98" y="1504352"/>
            <a:ext cx="10190603" cy="4799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01873AC-D7EC-81D9-BCAA-33463AB7793A}"/>
              </a:ext>
            </a:extLst>
          </p:cNvPr>
          <p:cNvSpPr/>
          <p:nvPr/>
        </p:nvSpPr>
        <p:spPr>
          <a:xfrm>
            <a:off x="2811266" y="1209385"/>
            <a:ext cx="561197" cy="7964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FE279-C0E9-C865-7BEA-A8DBE58EC409}"/>
              </a:ext>
            </a:extLst>
          </p:cNvPr>
          <p:cNvSpPr/>
          <p:nvPr/>
        </p:nvSpPr>
        <p:spPr>
          <a:xfrm>
            <a:off x="6666271" y="1209385"/>
            <a:ext cx="2585884" cy="22196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16454FF-A215-9298-EFB3-9211F9A44024}"/>
              </a:ext>
            </a:extLst>
          </p:cNvPr>
          <p:cNvSpPr/>
          <p:nvPr/>
        </p:nvSpPr>
        <p:spPr>
          <a:xfrm rot="13527830">
            <a:off x="1200752" y="4158449"/>
            <a:ext cx="561197" cy="796434"/>
          </a:xfrm>
          <a:prstGeom prst="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4C8190-629F-1212-C19E-68D3E803F1C9}"/>
              </a:ext>
            </a:extLst>
          </p:cNvPr>
          <p:cNvSpPr/>
          <p:nvPr/>
        </p:nvSpPr>
        <p:spPr>
          <a:xfrm>
            <a:off x="6666271" y="3596167"/>
            <a:ext cx="2585884" cy="1757482"/>
          </a:xfrm>
          <a:prstGeom prst="rect">
            <a:avLst/>
          </a:prstGeom>
          <a:noFill/>
          <a:ln w="2857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929BD41-B64F-9E11-9911-D5527712ABBD}"/>
              </a:ext>
            </a:extLst>
          </p:cNvPr>
          <p:cNvSpPr/>
          <p:nvPr/>
        </p:nvSpPr>
        <p:spPr>
          <a:xfrm rot="8561758">
            <a:off x="3905717" y="4341236"/>
            <a:ext cx="561197" cy="796434"/>
          </a:xfrm>
          <a:prstGeom prst="down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3E28A5-862C-2D2F-FF8A-46872D281673}"/>
              </a:ext>
            </a:extLst>
          </p:cNvPr>
          <p:cNvSpPr/>
          <p:nvPr/>
        </p:nvSpPr>
        <p:spPr>
          <a:xfrm>
            <a:off x="9438967" y="3596166"/>
            <a:ext cx="1752334" cy="1757482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7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F9052B-59FC-6F67-8A83-6B3FDE42C83D}"/>
              </a:ext>
            </a:extLst>
          </p:cNvPr>
          <p:cNvSpPr/>
          <p:nvPr/>
        </p:nvSpPr>
        <p:spPr>
          <a:xfrm>
            <a:off x="0" y="0"/>
            <a:ext cx="12192000" cy="1042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81B29-8CA1-D585-E47B-31B45DEF536C}"/>
              </a:ext>
            </a:extLst>
          </p:cNvPr>
          <p:cNvSpPr txBox="1"/>
          <p:nvPr/>
        </p:nvSpPr>
        <p:spPr>
          <a:xfrm>
            <a:off x="137651" y="167166"/>
            <a:ext cx="3446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HIDDEN DETAIL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27752-3B9A-ADF0-37C6-081096FB4BDE}"/>
              </a:ext>
            </a:extLst>
          </p:cNvPr>
          <p:cNvSpPr txBox="1"/>
          <p:nvPr/>
        </p:nvSpPr>
        <p:spPr>
          <a:xfrm>
            <a:off x="137651" y="1209385"/>
            <a:ext cx="4562168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/>
              <a:t>This information is important to read any orthographic drawing. </a:t>
            </a:r>
            <a:r>
              <a:rPr lang="tr-TR" sz="2400" b="1" u="sng" dirty="0"/>
              <a:t>Sometimes detail on a drawing cannot be displayed on some views</a:t>
            </a:r>
            <a:r>
              <a:rPr lang="tr-TR" sz="2400" b="1" dirty="0"/>
              <a:t>. </a:t>
            </a:r>
            <a:r>
              <a:rPr lang="tr-TR" sz="2400" b="1" dirty="0">
                <a:solidFill>
                  <a:srgbClr val="FF0000"/>
                </a:solidFill>
              </a:rPr>
              <a:t>Dashed lines </a:t>
            </a:r>
            <a:r>
              <a:rPr lang="tr-TR" sz="2400" b="1" dirty="0"/>
              <a:t>are used in this scenario. </a:t>
            </a:r>
          </a:p>
        </p:txBody>
      </p:sp>
      <p:pic>
        <p:nvPicPr>
          <p:cNvPr id="2050" name="Picture 2" descr="Autocad_ISOMETRIC DRAWING – Cad cam Engineering WorldWide">
            <a:extLst>
              <a:ext uri="{FF2B5EF4-FFF2-40B4-BE49-F238E27FC236}">
                <a16:creationId xmlns:a16="http://schemas.microsoft.com/office/drawing/2014/main" id="{60F71817-9B34-B39C-48DB-246931DF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34" y="1281574"/>
            <a:ext cx="6924675" cy="52387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F0DE035-BA2F-C02B-0D4E-289975B8D1BF}"/>
              </a:ext>
            </a:extLst>
          </p:cNvPr>
          <p:cNvSpPr/>
          <p:nvPr/>
        </p:nvSpPr>
        <p:spPr>
          <a:xfrm>
            <a:off x="9596284" y="688275"/>
            <a:ext cx="511277" cy="10422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1348DA-43F7-ABDD-BD90-04B0CBD205E4}"/>
              </a:ext>
            </a:extLst>
          </p:cNvPr>
          <p:cNvSpPr/>
          <p:nvPr/>
        </p:nvSpPr>
        <p:spPr>
          <a:xfrm>
            <a:off x="4906297" y="1936955"/>
            <a:ext cx="3342968" cy="25268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7CA88F9-9AA1-526B-2102-668D6A92AFD1}"/>
              </a:ext>
            </a:extLst>
          </p:cNvPr>
          <p:cNvSpPr/>
          <p:nvPr/>
        </p:nvSpPr>
        <p:spPr>
          <a:xfrm rot="14241529">
            <a:off x="8708408" y="3528666"/>
            <a:ext cx="511277" cy="1042219"/>
          </a:xfrm>
          <a:prstGeom prst="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85084B-7470-6F8E-724D-A7B86F381861}"/>
              </a:ext>
            </a:extLst>
          </p:cNvPr>
          <p:cNvSpPr/>
          <p:nvPr/>
        </p:nvSpPr>
        <p:spPr>
          <a:xfrm>
            <a:off x="4837470" y="4739148"/>
            <a:ext cx="3864077" cy="1781176"/>
          </a:xfrm>
          <a:prstGeom prst="rect">
            <a:avLst/>
          </a:prstGeom>
          <a:noFill/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1C195D-C365-931D-5DFF-11BB1DCCE3C0}"/>
              </a:ext>
            </a:extLst>
          </p:cNvPr>
          <p:cNvSpPr/>
          <p:nvPr/>
        </p:nvSpPr>
        <p:spPr>
          <a:xfrm>
            <a:off x="9011783" y="4739148"/>
            <a:ext cx="2187159" cy="1781176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8573AC3-147C-4B6E-8710-08539F637F3C}"/>
              </a:ext>
            </a:extLst>
          </p:cNvPr>
          <p:cNvSpPr/>
          <p:nvPr/>
        </p:nvSpPr>
        <p:spPr>
          <a:xfrm rot="9009143">
            <a:off x="11193011" y="3813148"/>
            <a:ext cx="511277" cy="1042219"/>
          </a:xfrm>
          <a:prstGeom prst="down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3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A26564-3FA5-3BDA-6184-B2467847C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3770" y="141401"/>
            <a:ext cx="8928088" cy="65751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184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F2C81A4-0F8A-3328-A3C4-3AD81DCA1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05" y="130967"/>
            <a:ext cx="7901244" cy="65960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792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E5ED4A-CB1B-C90B-90BC-AEC365D8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021" y="278212"/>
            <a:ext cx="9341957" cy="6301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591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7B29F-3B3A-DA8A-EECA-C1E73A8C4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2558" y="240520"/>
            <a:ext cx="9386884" cy="63769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3629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</TotalTime>
  <Words>138</Words>
  <Application>Microsoft Office PowerPoint</Application>
  <PresentationFormat>Geniş ekran</PresentationFormat>
  <Paragraphs>19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THREE VIEWS IN TECHNICAL DRAWING / ORTHOGRAPHIC DRAWING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ffr</dc:title>
  <dc:creator>Yağmur NALBANT ATAK</dc:creator>
  <cp:lastModifiedBy>Yağmur NALBANT ATAK</cp:lastModifiedBy>
  <cp:revision>14</cp:revision>
  <dcterms:created xsi:type="dcterms:W3CDTF">2023-04-23T19:40:39Z</dcterms:created>
  <dcterms:modified xsi:type="dcterms:W3CDTF">2023-11-13T07:19:48Z</dcterms:modified>
</cp:coreProperties>
</file>