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1" r:id="rId3"/>
    <p:sldId id="262" r:id="rId4"/>
    <p:sldId id="263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2A8B0-27E2-4D16-871A-989B9A163BF4}" type="datetimeFigureOut">
              <a:rPr lang="tr-TR" smtClean="0"/>
              <a:t>29.03.2025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65CE8-9BCA-4967-846D-83E114BCE3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15489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2A8B0-27E2-4D16-871A-989B9A163BF4}" type="datetimeFigureOut">
              <a:rPr lang="tr-TR" smtClean="0"/>
              <a:t>29.03.2025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65CE8-9BCA-4967-846D-83E114BCE3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3927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2A8B0-27E2-4D16-871A-989B9A163BF4}" type="datetimeFigureOut">
              <a:rPr lang="tr-TR" smtClean="0"/>
              <a:t>29.03.2025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65CE8-9BCA-4967-846D-83E114BCE3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2757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2A8B0-27E2-4D16-871A-989B9A163BF4}" type="datetimeFigureOut">
              <a:rPr lang="tr-TR" smtClean="0"/>
              <a:t>29.03.2025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65CE8-9BCA-4967-846D-83E114BCE3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2526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2A8B0-27E2-4D16-871A-989B9A163BF4}" type="datetimeFigureOut">
              <a:rPr lang="tr-TR" smtClean="0"/>
              <a:t>29.03.2025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65CE8-9BCA-4967-846D-83E114BCE3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3142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2A8B0-27E2-4D16-871A-989B9A163BF4}" type="datetimeFigureOut">
              <a:rPr lang="tr-TR" smtClean="0"/>
              <a:t>29.03.2025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65CE8-9BCA-4967-846D-83E114BCE3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7959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2A8B0-27E2-4D16-871A-989B9A163BF4}" type="datetimeFigureOut">
              <a:rPr lang="tr-TR" smtClean="0"/>
              <a:t>29.03.2025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65CE8-9BCA-4967-846D-83E114BCE3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1564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2A8B0-27E2-4D16-871A-989B9A163BF4}" type="datetimeFigureOut">
              <a:rPr lang="tr-TR" smtClean="0"/>
              <a:t>29.03.2025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65CE8-9BCA-4967-846D-83E114BCE3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8708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2A8B0-27E2-4D16-871A-989B9A163BF4}" type="datetimeFigureOut">
              <a:rPr lang="tr-TR" smtClean="0"/>
              <a:t>29.03.2025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65CE8-9BCA-4967-846D-83E114BCE3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2029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2A8B0-27E2-4D16-871A-989B9A163BF4}" type="datetimeFigureOut">
              <a:rPr lang="tr-TR" smtClean="0"/>
              <a:t>29.03.2025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65CE8-9BCA-4967-846D-83E114BCE3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0957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2A8B0-27E2-4D16-871A-989B9A163BF4}" type="datetimeFigureOut">
              <a:rPr lang="tr-TR" smtClean="0"/>
              <a:t>29.03.2025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65CE8-9BCA-4967-846D-83E114BCE3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4877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C2A8B0-27E2-4D16-871A-989B9A163BF4}" type="datetimeFigureOut">
              <a:rPr lang="tr-TR" smtClean="0"/>
              <a:t>29.03.2025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065CE8-9BCA-4967-846D-83E114BCE3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748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21327" y="2803525"/>
            <a:ext cx="10515600" cy="1325563"/>
          </a:xfrm>
        </p:spPr>
        <p:txBody>
          <a:bodyPr/>
          <a:lstStyle/>
          <a:p>
            <a:pPr algn="ctr"/>
            <a:r>
              <a:rPr lang="tr-TR" dirty="0" smtClean="0"/>
              <a:t>FİİLLER (VERBS)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129112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49382" y="415636"/>
            <a:ext cx="11104418" cy="5761327"/>
          </a:xfrm>
        </p:spPr>
        <p:txBody>
          <a:bodyPr numCol="2"/>
          <a:lstStyle/>
          <a:p>
            <a:pPr marL="0" indent="0">
              <a:lnSpc>
                <a:spcPct val="100000"/>
              </a:lnSpc>
              <a:buNone/>
            </a:pPr>
            <a:r>
              <a:rPr lang="tr-TR" dirty="0"/>
              <a:t>be –olmak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tr-TR" dirty="0" err="1"/>
              <a:t>have</a:t>
            </a:r>
            <a:r>
              <a:rPr lang="tr-TR" dirty="0"/>
              <a:t> -sahip olmak </a:t>
            </a:r>
            <a:br>
              <a:rPr lang="tr-TR" dirty="0"/>
            </a:br>
            <a:r>
              <a:rPr lang="tr-TR" dirty="0"/>
              <a:t>do -yapmak</a:t>
            </a:r>
            <a:r>
              <a:rPr lang="tr-TR" dirty="0" smtClean="0"/>
              <a:t>, etmek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say -Demek</a:t>
            </a:r>
            <a:r>
              <a:rPr lang="tr-TR" dirty="0" smtClean="0"/>
              <a:t>, söylemek</a:t>
            </a:r>
            <a:r>
              <a:rPr lang="tr-TR" dirty="0"/>
              <a:t/>
            </a:r>
            <a:br>
              <a:rPr lang="tr-TR" dirty="0"/>
            </a:br>
            <a:r>
              <a:rPr lang="tr-TR" dirty="0" err="1"/>
              <a:t>go</a:t>
            </a:r>
            <a:r>
              <a:rPr lang="tr-TR" dirty="0"/>
              <a:t> -gitmek</a:t>
            </a:r>
            <a:br>
              <a:rPr lang="tr-TR" dirty="0"/>
            </a:br>
            <a:r>
              <a:rPr lang="tr-TR" dirty="0" err="1"/>
              <a:t>get</a:t>
            </a:r>
            <a:r>
              <a:rPr lang="tr-TR" dirty="0"/>
              <a:t> -almak</a:t>
            </a:r>
            <a:br>
              <a:rPr lang="tr-TR" dirty="0"/>
            </a:br>
            <a:r>
              <a:rPr lang="tr-TR" dirty="0" err="1"/>
              <a:t>make</a:t>
            </a:r>
            <a:r>
              <a:rPr lang="tr-TR" dirty="0"/>
              <a:t> -yapmak</a:t>
            </a:r>
            <a:br>
              <a:rPr lang="tr-TR" dirty="0"/>
            </a:br>
            <a:r>
              <a:rPr lang="tr-TR" dirty="0" err="1"/>
              <a:t>see</a:t>
            </a:r>
            <a:r>
              <a:rPr lang="tr-TR" dirty="0"/>
              <a:t> -görmek</a:t>
            </a:r>
            <a:r>
              <a:rPr lang="tr-TR" dirty="0" smtClean="0"/>
              <a:t>, seyretmek</a:t>
            </a:r>
            <a:r>
              <a:rPr lang="tr-TR" dirty="0"/>
              <a:t/>
            </a:r>
            <a:br>
              <a:rPr lang="tr-TR" dirty="0"/>
            </a:br>
            <a:r>
              <a:rPr lang="tr-TR" dirty="0" err="1"/>
              <a:t>know</a:t>
            </a:r>
            <a:r>
              <a:rPr lang="tr-TR" dirty="0"/>
              <a:t> -bilmek</a:t>
            </a:r>
            <a:r>
              <a:rPr lang="tr-TR" dirty="0" smtClean="0"/>
              <a:t>, tanımak</a:t>
            </a:r>
            <a:r>
              <a:rPr lang="tr-TR" dirty="0"/>
              <a:t/>
            </a:r>
            <a:br>
              <a:rPr lang="tr-TR" dirty="0"/>
            </a:br>
            <a:r>
              <a:rPr lang="tr-TR" dirty="0" err="1"/>
              <a:t>take</a:t>
            </a:r>
            <a:r>
              <a:rPr lang="tr-TR" dirty="0"/>
              <a:t> -almak</a:t>
            </a:r>
            <a:r>
              <a:rPr lang="tr-TR" dirty="0" smtClean="0"/>
              <a:t>, götürmek</a:t>
            </a:r>
            <a:r>
              <a:rPr lang="tr-TR" dirty="0"/>
              <a:t/>
            </a:r>
            <a:br>
              <a:rPr lang="tr-TR" dirty="0"/>
            </a:br>
            <a:r>
              <a:rPr lang="tr-TR" dirty="0" err="1"/>
              <a:t>think</a:t>
            </a:r>
            <a:r>
              <a:rPr lang="tr-TR" dirty="0"/>
              <a:t> -düşünmek</a:t>
            </a:r>
            <a:br>
              <a:rPr lang="tr-TR" dirty="0"/>
            </a:br>
            <a:r>
              <a:rPr lang="tr-TR" dirty="0" err="1"/>
              <a:t>come</a:t>
            </a:r>
            <a:r>
              <a:rPr lang="tr-TR" dirty="0"/>
              <a:t> -gelmek </a:t>
            </a:r>
            <a:br>
              <a:rPr lang="tr-TR" dirty="0"/>
            </a:br>
            <a:r>
              <a:rPr lang="tr-TR" dirty="0" err="1"/>
              <a:t>give</a:t>
            </a:r>
            <a:r>
              <a:rPr lang="tr-TR" dirty="0"/>
              <a:t> -vermek</a:t>
            </a:r>
            <a:br>
              <a:rPr lang="tr-TR" dirty="0"/>
            </a:br>
            <a:r>
              <a:rPr lang="tr-TR" dirty="0" err="1"/>
              <a:t>look</a:t>
            </a:r>
            <a:r>
              <a:rPr lang="tr-TR" dirty="0"/>
              <a:t> -bakmak</a:t>
            </a:r>
            <a:r>
              <a:rPr lang="tr-TR" dirty="0" smtClean="0"/>
              <a:t>, görünmek</a:t>
            </a:r>
            <a:r>
              <a:rPr lang="tr-TR" dirty="0"/>
              <a:t/>
            </a:r>
            <a:br>
              <a:rPr lang="tr-TR" dirty="0"/>
            </a:br>
            <a:r>
              <a:rPr lang="tr-TR" dirty="0" err="1"/>
              <a:t>use</a:t>
            </a:r>
            <a:r>
              <a:rPr lang="tr-TR" dirty="0"/>
              <a:t> -kullanmak, faydalanmak</a:t>
            </a:r>
            <a:br>
              <a:rPr lang="tr-TR" dirty="0"/>
            </a:br>
            <a:r>
              <a:rPr lang="tr-TR" dirty="0" err="1"/>
              <a:t>find</a:t>
            </a:r>
            <a:r>
              <a:rPr lang="tr-TR" dirty="0"/>
              <a:t> -bulmak</a:t>
            </a:r>
            <a:r>
              <a:rPr lang="tr-TR" dirty="0" smtClean="0"/>
              <a:t>, keşfetmek</a:t>
            </a:r>
            <a:r>
              <a:rPr lang="tr-TR" dirty="0"/>
              <a:t/>
            </a:r>
            <a:br>
              <a:rPr lang="tr-TR" dirty="0"/>
            </a:br>
            <a:r>
              <a:rPr lang="tr-TR" dirty="0" err="1"/>
              <a:t>want</a:t>
            </a:r>
            <a:r>
              <a:rPr lang="tr-TR" dirty="0"/>
              <a:t> -istemek</a:t>
            </a:r>
            <a:br>
              <a:rPr lang="tr-TR" dirty="0"/>
            </a:br>
            <a:r>
              <a:rPr lang="tr-TR" dirty="0" err="1"/>
              <a:t>tell</a:t>
            </a:r>
            <a:r>
              <a:rPr lang="tr-TR" dirty="0"/>
              <a:t> -söylemek</a:t>
            </a:r>
            <a:r>
              <a:rPr lang="tr-TR" dirty="0" smtClean="0"/>
              <a:t>, anlatmak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put -koymak</a:t>
            </a:r>
            <a:r>
              <a:rPr lang="tr-TR" dirty="0" smtClean="0"/>
              <a:t>, sokmak</a:t>
            </a:r>
            <a:r>
              <a:rPr lang="tr-TR" dirty="0"/>
              <a:t/>
            </a:r>
            <a:br>
              <a:rPr lang="tr-TR" dirty="0"/>
            </a:br>
            <a:r>
              <a:rPr lang="tr-TR" dirty="0" err="1"/>
              <a:t>work</a:t>
            </a:r>
            <a:r>
              <a:rPr lang="tr-TR" dirty="0"/>
              <a:t> -çalışmak</a:t>
            </a:r>
            <a:br>
              <a:rPr lang="tr-TR" dirty="0"/>
            </a:br>
            <a:r>
              <a:rPr lang="tr-TR" dirty="0" err="1"/>
              <a:t>become</a:t>
            </a:r>
            <a:r>
              <a:rPr lang="tr-TR" dirty="0"/>
              <a:t> -olmak</a:t>
            </a:r>
            <a:br>
              <a:rPr lang="tr-TR" dirty="0"/>
            </a:br>
            <a:r>
              <a:rPr lang="tr-TR" dirty="0" err="1"/>
              <a:t>mean</a:t>
            </a:r>
            <a:r>
              <a:rPr lang="tr-TR" dirty="0"/>
              <a:t> -anlamına gelmek</a:t>
            </a:r>
            <a:r>
              <a:rPr lang="tr-TR" dirty="0" smtClean="0"/>
              <a:t>, kastetmek</a:t>
            </a:r>
            <a:r>
              <a:rPr lang="tr-TR" dirty="0"/>
              <a:t/>
            </a:r>
            <a:br>
              <a:rPr lang="tr-TR" dirty="0"/>
            </a:br>
            <a:r>
              <a:rPr lang="tr-TR" dirty="0" err="1"/>
              <a:t>leave</a:t>
            </a:r>
            <a:r>
              <a:rPr lang="tr-TR" dirty="0"/>
              <a:t> -bırakmak, </a:t>
            </a:r>
            <a:r>
              <a:rPr lang="tr-TR" dirty="0" smtClean="0"/>
              <a:t>ayrılmak, terk etmek</a:t>
            </a:r>
            <a:endParaRPr lang="tr-TR" dirty="0"/>
          </a:p>
          <a:p>
            <a:pPr marL="0" indent="0">
              <a:lnSpc>
                <a:spcPct val="100000"/>
              </a:lnSpc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150857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554182"/>
            <a:ext cx="10515600" cy="5622781"/>
          </a:xfrm>
        </p:spPr>
        <p:txBody>
          <a:bodyPr numCol="2">
            <a:normAutofit fontScale="92500" lnSpcReduction="10000"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tr-TR" dirty="0" err="1"/>
              <a:t>seem</a:t>
            </a:r>
            <a:r>
              <a:rPr lang="tr-TR" dirty="0"/>
              <a:t> -görünmek, benzemek</a:t>
            </a:r>
            <a:br>
              <a:rPr lang="tr-TR" dirty="0"/>
            </a:br>
            <a:r>
              <a:rPr lang="tr-TR" dirty="0" err="1"/>
              <a:t>need</a:t>
            </a:r>
            <a:r>
              <a:rPr lang="tr-TR" dirty="0"/>
              <a:t> -ihtiyacı olmak, gerekmek</a:t>
            </a:r>
            <a:br>
              <a:rPr lang="tr-TR" dirty="0"/>
            </a:br>
            <a:r>
              <a:rPr lang="tr-TR" dirty="0" err="1"/>
              <a:t>feel</a:t>
            </a:r>
            <a:r>
              <a:rPr lang="tr-TR" dirty="0"/>
              <a:t> –hissetmek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tr-TR" dirty="0" err="1"/>
              <a:t>may</a:t>
            </a:r>
            <a:r>
              <a:rPr lang="tr-TR" dirty="0"/>
              <a:t> -olası (-</a:t>
            </a:r>
            <a:r>
              <a:rPr lang="tr-TR" dirty="0" err="1"/>
              <a:t>ebilmek</a:t>
            </a:r>
            <a:r>
              <a:rPr lang="tr-TR" dirty="0"/>
              <a:t>)</a:t>
            </a:r>
            <a:br>
              <a:rPr lang="tr-TR" dirty="0"/>
            </a:br>
            <a:r>
              <a:rPr lang="tr-TR" dirty="0"/>
              <a:t>ask -sormak</a:t>
            </a:r>
            <a:br>
              <a:rPr lang="tr-TR" dirty="0"/>
            </a:br>
            <a:r>
              <a:rPr lang="tr-TR" dirty="0" err="1"/>
              <a:t>show</a:t>
            </a:r>
            <a:r>
              <a:rPr lang="tr-TR" dirty="0"/>
              <a:t> -göstermek</a:t>
            </a:r>
            <a:br>
              <a:rPr lang="tr-TR" dirty="0"/>
            </a:br>
            <a:r>
              <a:rPr lang="tr-TR" dirty="0" err="1"/>
              <a:t>try</a:t>
            </a:r>
            <a:r>
              <a:rPr lang="tr-TR" dirty="0"/>
              <a:t> -denemek</a:t>
            </a:r>
            <a:br>
              <a:rPr lang="tr-TR" dirty="0"/>
            </a:br>
            <a:r>
              <a:rPr lang="tr-TR" dirty="0" err="1"/>
              <a:t>call</a:t>
            </a:r>
            <a:r>
              <a:rPr lang="tr-TR" dirty="0"/>
              <a:t> -aramak</a:t>
            </a:r>
            <a:br>
              <a:rPr lang="tr-TR" dirty="0"/>
            </a:br>
            <a:r>
              <a:rPr lang="tr-TR" dirty="0" err="1"/>
              <a:t>keep</a:t>
            </a:r>
            <a:r>
              <a:rPr lang="tr-TR" dirty="0"/>
              <a:t> -tutmak</a:t>
            </a:r>
            <a:br>
              <a:rPr lang="tr-TR" dirty="0"/>
            </a:br>
            <a:r>
              <a:rPr lang="tr-TR" dirty="0" err="1"/>
              <a:t>provide</a:t>
            </a:r>
            <a:r>
              <a:rPr lang="tr-TR" dirty="0"/>
              <a:t> -sağlamak</a:t>
            </a:r>
            <a:r>
              <a:rPr lang="tr-TR" dirty="0" smtClean="0"/>
              <a:t>, temin </a:t>
            </a:r>
            <a:r>
              <a:rPr lang="tr-TR" dirty="0"/>
              <a:t>etmek</a:t>
            </a:r>
            <a:r>
              <a:rPr lang="tr-TR" dirty="0" smtClean="0"/>
              <a:t>, karşılamak</a:t>
            </a:r>
            <a:r>
              <a:rPr lang="tr-TR" dirty="0"/>
              <a:t/>
            </a:r>
            <a:br>
              <a:rPr lang="tr-TR" dirty="0"/>
            </a:br>
            <a:r>
              <a:rPr lang="tr-TR" dirty="0" err="1"/>
              <a:t>hold</a:t>
            </a:r>
            <a:r>
              <a:rPr lang="tr-TR" dirty="0"/>
              <a:t> -</a:t>
            </a:r>
            <a:r>
              <a:rPr lang="tr-TR" dirty="0" smtClean="0"/>
              <a:t>tutunmak</a:t>
            </a:r>
            <a:r>
              <a:rPr lang="tr-TR" dirty="0"/>
              <a:t/>
            </a:r>
            <a:br>
              <a:rPr lang="tr-TR" dirty="0"/>
            </a:br>
            <a:r>
              <a:rPr lang="tr-TR" dirty="0" err="1"/>
              <a:t>follow</a:t>
            </a:r>
            <a:r>
              <a:rPr lang="tr-TR" dirty="0"/>
              <a:t> -izlemek</a:t>
            </a:r>
            <a:r>
              <a:rPr lang="tr-TR" dirty="0" smtClean="0"/>
              <a:t>, takip etmek</a:t>
            </a:r>
            <a:r>
              <a:rPr lang="tr-TR" dirty="0"/>
              <a:t/>
            </a:r>
            <a:br>
              <a:rPr lang="tr-TR" dirty="0"/>
            </a:br>
            <a:r>
              <a:rPr lang="tr-TR" dirty="0" err="1"/>
              <a:t>turn</a:t>
            </a:r>
            <a:r>
              <a:rPr lang="tr-TR" dirty="0"/>
              <a:t> -dönmek</a:t>
            </a:r>
            <a:r>
              <a:rPr lang="tr-TR" dirty="0" smtClean="0"/>
              <a:t>, çevirmek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tr-TR" dirty="0" err="1" smtClean="0"/>
              <a:t>bring</a:t>
            </a:r>
            <a:r>
              <a:rPr lang="tr-TR" dirty="0" smtClean="0"/>
              <a:t> </a:t>
            </a:r>
            <a:r>
              <a:rPr lang="tr-TR" dirty="0"/>
              <a:t>-getirmek</a:t>
            </a:r>
            <a:br>
              <a:rPr lang="tr-TR" dirty="0"/>
            </a:br>
            <a:r>
              <a:rPr lang="tr-TR" dirty="0" err="1"/>
              <a:t>begin</a:t>
            </a:r>
            <a:r>
              <a:rPr lang="tr-TR" dirty="0"/>
              <a:t> -başlamak</a:t>
            </a:r>
            <a:br>
              <a:rPr lang="tr-TR" dirty="0"/>
            </a:br>
            <a:r>
              <a:rPr lang="tr-TR" dirty="0" err="1"/>
              <a:t>like</a:t>
            </a:r>
            <a:r>
              <a:rPr lang="tr-TR" dirty="0"/>
              <a:t> -beğenmek</a:t>
            </a:r>
            <a:br>
              <a:rPr lang="tr-TR" dirty="0"/>
            </a:br>
            <a:r>
              <a:rPr lang="tr-TR" dirty="0" err="1"/>
              <a:t>write</a:t>
            </a:r>
            <a:r>
              <a:rPr lang="tr-TR" dirty="0"/>
              <a:t> -yazmak</a:t>
            </a:r>
            <a:br>
              <a:rPr lang="tr-TR" dirty="0"/>
            </a:br>
            <a:r>
              <a:rPr lang="tr-TR" dirty="0"/>
              <a:t>start -başlatmak</a:t>
            </a:r>
            <a:r>
              <a:rPr lang="tr-TR" dirty="0" smtClean="0"/>
              <a:t>, başlamak</a:t>
            </a:r>
            <a:r>
              <a:rPr lang="tr-TR" dirty="0"/>
              <a:t/>
            </a:r>
            <a:br>
              <a:rPr lang="tr-TR" dirty="0"/>
            </a:br>
            <a:r>
              <a:rPr lang="tr-TR" dirty="0" err="1"/>
              <a:t>run</a:t>
            </a:r>
            <a:r>
              <a:rPr lang="tr-TR" dirty="0"/>
              <a:t> -koşmak</a:t>
            </a:r>
            <a:r>
              <a:rPr lang="tr-TR" dirty="0" smtClean="0"/>
              <a:t>, çalıştırmak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tr-TR" dirty="0" smtClean="0"/>
              <a:t>set </a:t>
            </a:r>
            <a:r>
              <a:rPr lang="tr-TR" dirty="0"/>
              <a:t>-ayarlamak</a:t>
            </a:r>
            <a:br>
              <a:rPr lang="tr-TR" dirty="0"/>
            </a:br>
            <a:r>
              <a:rPr lang="tr-TR" dirty="0" err="1"/>
              <a:t>help</a:t>
            </a:r>
            <a:r>
              <a:rPr lang="tr-TR" dirty="0"/>
              <a:t> -yardım etmek</a:t>
            </a:r>
            <a:br>
              <a:rPr lang="tr-TR" dirty="0"/>
            </a:br>
            <a:r>
              <a:rPr lang="tr-TR" dirty="0" err="1"/>
              <a:t>play</a:t>
            </a:r>
            <a:r>
              <a:rPr lang="tr-TR" dirty="0"/>
              <a:t> -oynamak</a:t>
            </a:r>
            <a:br>
              <a:rPr lang="tr-TR" dirty="0"/>
            </a:br>
            <a:r>
              <a:rPr lang="tr-TR" dirty="0" err="1"/>
              <a:t>move</a:t>
            </a:r>
            <a:r>
              <a:rPr lang="tr-TR" dirty="0"/>
              <a:t> -hareket etmek</a:t>
            </a:r>
            <a:br>
              <a:rPr lang="tr-TR" dirty="0"/>
            </a:br>
            <a:r>
              <a:rPr lang="tr-TR" dirty="0"/>
              <a:t>pay -ödemek</a:t>
            </a:r>
            <a:br>
              <a:rPr lang="tr-TR" dirty="0"/>
            </a:br>
            <a:r>
              <a:rPr lang="tr-TR" dirty="0" err="1"/>
              <a:t>hear</a:t>
            </a:r>
            <a:r>
              <a:rPr lang="tr-TR" dirty="0"/>
              <a:t> -duymak</a:t>
            </a:r>
            <a:br>
              <a:rPr lang="tr-TR" dirty="0"/>
            </a:br>
            <a:r>
              <a:rPr lang="tr-TR" dirty="0" err="1"/>
              <a:t>meet</a:t>
            </a:r>
            <a:r>
              <a:rPr lang="tr-TR" dirty="0"/>
              <a:t> -</a:t>
            </a:r>
            <a:r>
              <a:rPr lang="tr-TR" dirty="0" smtClean="0"/>
              <a:t>tanışmak, buluşmak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868776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563418"/>
            <a:ext cx="10515600" cy="5613545"/>
          </a:xfrm>
        </p:spPr>
        <p:txBody>
          <a:bodyPr numCol="2">
            <a:normAutofit fontScale="85000" lnSpcReduction="2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tr-TR" dirty="0" err="1"/>
              <a:t>include</a:t>
            </a:r>
            <a:r>
              <a:rPr lang="tr-TR" dirty="0"/>
              <a:t> -katmak</a:t>
            </a:r>
            <a:r>
              <a:rPr lang="tr-TR" dirty="0" smtClean="0"/>
              <a:t>, içine </a:t>
            </a:r>
            <a:r>
              <a:rPr lang="tr-TR" dirty="0"/>
              <a:t>almak</a:t>
            </a:r>
            <a:br>
              <a:rPr lang="tr-TR" dirty="0"/>
            </a:br>
            <a:r>
              <a:rPr lang="tr-TR" dirty="0" err="1"/>
              <a:t>believe</a:t>
            </a:r>
            <a:r>
              <a:rPr lang="tr-TR" dirty="0"/>
              <a:t> -inanmak</a:t>
            </a:r>
            <a:br>
              <a:rPr lang="tr-TR" dirty="0"/>
            </a:br>
            <a:r>
              <a:rPr lang="tr-TR" dirty="0" err="1"/>
              <a:t>allow</a:t>
            </a:r>
            <a:r>
              <a:rPr lang="tr-TR" dirty="0"/>
              <a:t> -izin vermek </a:t>
            </a:r>
            <a:br>
              <a:rPr lang="tr-TR" dirty="0"/>
            </a:br>
            <a:r>
              <a:rPr lang="tr-TR" dirty="0" err="1"/>
              <a:t>lead</a:t>
            </a:r>
            <a:r>
              <a:rPr lang="tr-TR" dirty="0"/>
              <a:t> -sürmek</a:t>
            </a:r>
            <a:r>
              <a:rPr lang="tr-TR" dirty="0" smtClean="0"/>
              <a:t>, götürmek, yönetmek</a:t>
            </a:r>
            <a:r>
              <a:rPr lang="tr-TR" dirty="0"/>
              <a:t/>
            </a:r>
            <a:br>
              <a:rPr lang="tr-TR" dirty="0"/>
            </a:br>
            <a:r>
              <a:rPr lang="tr-TR" dirty="0" err="1"/>
              <a:t>stand</a:t>
            </a:r>
            <a:r>
              <a:rPr lang="tr-TR" dirty="0"/>
              <a:t> -ayakta durmak</a:t>
            </a:r>
            <a:br>
              <a:rPr lang="tr-TR" dirty="0"/>
            </a:br>
            <a:r>
              <a:rPr lang="tr-TR" dirty="0" err="1"/>
              <a:t>live</a:t>
            </a:r>
            <a:r>
              <a:rPr lang="tr-TR" dirty="0"/>
              <a:t> -yaşamak</a:t>
            </a:r>
            <a:br>
              <a:rPr lang="tr-TR" dirty="0"/>
            </a:br>
            <a:r>
              <a:rPr lang="tr-TR" dirty="0" err="1"/>
              <a:t>happen</a:t>
            </a:r>
            <a:r>
              <a:rPr lang="tr-TR" dirty="0"/>
              <a:t> -olmak</a:t>
            </a:r>
            <a:br>
              <a:rPr lang="tr-TR" dirty="0"/>
            </a:br>
            <a:r>
              <a:rPr lang="tr-TR" dirty="0" err="1"/>
              <a:t>carry</a:t>
            </a:r>
            <a:r>
              <a:rPr lang="tr-TR" dirty="0"/>
              <a:t> -taşımak</a:t>
            </a:r>
            <a:br>
              <a:rPr lang="tr-TR" dirty="0"/>
            </a:br>
            <a:r>
              <a:rPr lang="tr-TR" dirty="0"/>
              <a:t>talk -konuşmak</a:t>
            </a:r>
            <a:br>
              <a:rPr lang="tr-TR" dirty="0"/>
            </a:br>
            <a:r>
              <a:rPr lang="tr-TR" dirty="0"/>
              <a:t>sit -oturmak</a:t>
            </a:r>
            <a:br>
              <a:rPr lang="tr-TR" dirty="0"/>
            </a:br>
            <a:r>
              <a:rPr lang="tr-TR" dirty="0" err="1"/>
              <a:t>appear</a:t>
            </a:r>
            <a:r>
              <a:rPr lang="tr-TR" dirty="0"/>
              <a:t> -görünmek</a:t>
            </a:r>
            <a:r>
              <a:rPr lang="tr-TR" dirty="0" smtClean="0"/>
              <a:t>, gözükmek</a:t>
            </a:r>
            <a:r>
              <a:rPr lang="tr-TR" dirty="0"/>
              <a:t/>
            </a:r>
            <a:br>
              <a:rPr lang="tr-TR" dirty="0"/>
            </a:br>
            <a:r>
              <a:rPr lang="tr-TR" dirty="0" err="1"/>
              <a:t>continue</a:t>
            </a:r>
            <a:r>
              <a:rPr lang="tr-TR" dirty="0"/>
              <a:t> -devam etmek</a:t>
            </a:r>
            <a:br>
              <a:rPr lang="tr-TR" dirty="0"/>
            </a:br>
            <a:r>
              <a:rPr lang="tr-TR" dirty="0" err="1"/>
              <a:t>let</a:t>
            </a:r>
            <a:r>
              <a:rPr lang="tr-TR" dirty="0"/>
              <a:t> -izin vermek</a:t>
            </a:r>
            <a:br>
              <a:rPr lang="tr-TR" dirty="0"/>
            </a:br>
            <a:r>
              <a:rPr lang="tr-TR" dirty="0" err="1"/>
              <a:t>produce</a:t>
            </a:r>
            <a:r>
              <a:rPr lang="tr-TR" dirty="0"/>
              <a:t> -yapmak</a:t>
            </a:r>
            <a:r>
              <a:rPr lang="tr-TR" dirty="0" smtClean="0"/>
              <a:t>, üretmek</a:t>
            </a:r>
            <a:r>
              <a:rPr lang="tr-TR" dirty="0"/>
              <a:t/>
            </a:r>
            <a:br>
              <a:rPr lang="tr-TR" dirty="0"/>
            </a:br>
            <a:r>
              <a:rPr lang="tr-TR" dirty="0" err="1"/>
              <a:t>involve</a:t>
            </a:r>
            <a:r>
              <a:rPr lang="tr-TR" dirty="0"/>
              <a:t> </a:t>
            </a:r>
            <a:r>
              <a:rPr lang="tr-TR" dirty="0" smtClean="0"/>
              <a:t>–kapsamak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tr-TR" dirty="0"/>
              <a:t/>
            </a:r>
            <a:br>
              <a:rPr lang="tr-TR" dirty="0"/>
            </a:br>
            <a:r>
              <a:rPr lang="tr-TR" dirty="0" err="1"/>
              <a:t>require</a:t>
            </a:r>
            <a:r>
              <a:rPr lang="tr-TR" dirty="0"/>
              <a:t> -gerektirmek</a:t>
            </a:r>
            <a:br>
              <a:rPr lang="tr-TR" dirty="0"/>
            </a:br>
            <a:r>
              <a:rPr lang="tr-TR" dirty="0" err="1"/>
              <a:t>suggest</a:t>
            </a:r>
            <a:r>
              <a:rPr lang="tr-TR" dirty="0"/>
              <a:t> -önermek</a:t>
            </a:r>
            <a:r>
              <a:rPr lang="tr-TR" dirty="0" smtClean="0"/>
              <a:t>, tavsiye </a:t>
            </a:r>
            <a:r>
              <a:rPr lang="tr-TR" dirty="0"/>
              <a:t>etmek</a:t>
            </a:r>
            <a:br>
              <a:rPr lang="tr-TR" dirty="0"/>
            </a:br>
            <a:r>
              <a:rPr lang="tr-TR" dirty="0" err="1"/>
              <a:t>consider</a:t>
            </a:r>
            <a:r>
              <a:rPr lang="tr-TR" dirty="0"/>
              <a:t> -düşünmek</a:t>
            </a:r>
            <a:r>
              <a:rPr lang="tr-TR" dirty="0" smtClean="0"/>
              <a:t>, dikkate </a:t>
            </a:r>
            <a:r>
              <a:rPr lang="tr-TR" dirty="0"/>
              <a:t>almak</a:t>
            </a:r>
            <a:br>
              <a:rPr lang="tr-TR" dirty="0"/>
            </a:br>
            <a:r>
              <a:rPr lang="tr-TR" dirty="0" err="1"/>
              <a:t>read</a:t>
            </a:r>
            <a:r>
              <a:rPr lang="tr-TR" dirty="0"/>
              <a:t> -okumak</a:t>
            </a:r>
            <a:br>
              <a:rPr lang="tr-TR" dirty="0"/>
            </a:br>
            <a:r>
              <a:rPr lang="tr-TR" dirty="0" err="1"/>
              <a:t>change</a:t>
            </a:r>
            <a:r>
              <a:rPr lang="tr-TR" dirty="0"/>
              <a:t> -değiştirmek</a:t>
            </a:r>
            <a:br>
              <a:rPr lang="tr-TR" dirty="0"/>
            </a:br>
            <a:r>
              <a:rPr lang="tr-TR" dirty="0" err="1"/>
              <a:t>offer</a:t>
            </a:r>
            <a:r>
              <a:rPr lang="tr-TR" dirty="0"/>
              <a:t> -teklif etmek</a:t>
            </a:r>
            <a:br>
              <a:rPr lang="tr-TR" dirty="0"/>
            </a:br>
            <a:r>
              <a:rPr lang="tr-TR" dirty="0" err="1"/>
              <a:t>lose</a:t>
            </a:r>
            <a:r>
              <a:rPr lang="tr-TR" dirty="0"/>
              <a:t> -kaybetmek</a:t>
            </a:r>
            <a:br>
              <a:rPr lang="tr-TR" dirty="0"/>
            </a:br>
            <a:r>
              <a:rPr lang="tr-TR" dirty="0" err="1"/>
              <a:t>add</a:t>
            </a:r>
            <a:r>
              <a:rPr lang="tr-TR" dirty="0"/>
              <a:t> -eklemek</a:t>
            </a:r>
            <a:br>
              <a:rPr lang="tr-TR" dirty="0"/>
            </a:br>
            <a:r>
              <a:rPr lang="tr-TR" dirty="0" err="1"/>
              <a:t>expect</a:t>
            </a:r>
            <a:r>
              <a:rPr lang="tr-TR" dirty="0"/>
              <a:t> -beklemek</a:t>
            </a:r>
            <a:br>
              <a:rPr lang="tr-TR" dirty="0"/>
            </a:br>
            <a:r>
              <a:rPr lang="tr-TR" dirty="0" err="1"/>
              <a:t>remember</a:t>
            </a:r>
            <a:r>
              <a:rPr lang="tr-TR" dirty="0"/>
              <a:t> -hatırlamak</a:t>
            </a:r>
            <a:br>
              <a:rPr lang="tr-TR" dirty="0"/>
            </a:br>
            <a:r>
              <a:rPr lang="tr-TR" dirty="0" err="1"/>
              <a:t>remain</a:t>
            </a:r>
            <a:r>
              <a:rPr lang="tr-TR" dirty="0"/>
              <a:t> -kalmak</a:t>
            </a:r>
            <a:r>
              <a:rPr lang="tr-TR" dirty="0" smtClean="0"/>
              <a:t>, sürdürmek</a:t>
            </a:r>
            <a:r>
              <a:rPr lang="tr-TR" dirty="0"/>
              <a:t/>
            </a:r>
            <a:br>
              <a:rPr lang="tr-TR" dirty="0"/>
            </a:br>
            <a:r>
              <a:rPr lang="tr-TR" dirty="0" err="1"/>
              <a:t>speak</a:t>
            </a:r>
            <a:r>
              <a:rPr lang="tr-TR" dirty="0"/>
              <a:t> -konuşmak</a:t>
            </a:r>
            <a:br>
              <a:rPr lang="tr-TR" dirty="0"/>
            </a:br>
            <a:r>
              <a:rPr lang="tr-TR" dirty="0" err="1"/>
              <a:t>open</a:t>
            </a:r>
            <a:r>
              <a:rPr lang="tr-TR" dirty="0"/>
              <a:t> -açmak</a:t>
            </a:r>
            <a:br>
              <a:rPr lang="tr-TR" dirty="0"/>
            </a:br>
            <a:r>
              <a:rPr lang="tr-TR" dirty="0"/>
              <a:t>buy -almak</a:t>
            </a:r>
            <a:br>
              <a:rPr lang="tr-TR" dirty="0"/>
            </a:br>
            <a:r>
              <a:rPr lang="tr-TR" dirty="0"/>
              <a:t>stop -durmak</a:t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746536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22</Words>
  <Application>Microsoft Office PowerPoint</Application>
  <PresentationFormat>Geniş ekran</PresentationFormat>
  <Paragraphs>9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Teması</vt:lpstr>
      <vt:lpstr>FİİLLER (VERBS)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TÜRKÇE BASİT BİR TEKRAR</dc:title>
  <dc:creator>Admin</dc:creator>
  <cp:lastModifiedBy>GÖKSEL</cp:lastModifiedBy>
  <cp:revision>4</cp:revision>
  <dcterms:created xsi:type="dcterms:W3CDTF">2020-02-12T12:56:55Z</dcterms:created>
  <dcterms:modified xsi:type="dcterms:W3CDTF">2025-03-28T21:07:56Z</dcterms:modified>
</cp:coreProperties>
</file>