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9"/>
  </p:notesMasterIdLst>
  <p:sldIdLst>
    <p:sldId id="317" r:id="rId2"/>
    <p:sldId id="292" r:id="rId3"/>
    <p:sldId id="319" r:id="rId4"/>
    <p:sldId id="293" r:id="rId5"/>
    <p:sldId id="294" r:id="rId6"/>
    <p:sldId id="295" r:id="rId7"/>
    <p:sldId id="296" r:id="rId8"/>
    <p:sldId id="297" r:id="rId9"/>
    <p:sldId id="298" r:id="rId10"/>
    <p:sldId id="320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9" r:id="rId19"/>
    <p:sldId id="307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8" r:id="rId2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4C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134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80B59C-CB22-4D07-979F-27EA76F73AB0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ru-RU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09EAD3-2274-4E8A-8284-BA34B2933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335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9EAD3-2274-4E8A-8284-BA34B2933B6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944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9EAD3-2274-4E8A-8284-BA34B2933B6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401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3.10.2023</a:t>
            </a:fld>
            <a:endParaRPr lang="tr-T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3.10.2023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3.10.2023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3.10.2023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3.10.2023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3.10.2023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3.10.2023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3.10.2023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3.10.2023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3.10.2023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3.10.2023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3.10.2023</a:t>
            </a:fld>
            <a:endParaRPr lang="tr-T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305800" cy="5256584"/>
          </a:xfrm>
        </p:spPr>
        <p:txBody>
          <a:bodyPr>
            <a:noAutofit/>
          </a:bodyPr>
          <a:lstStyle/>
          <a:p>
            <a:r>
              <a:rPr lang="tr-TR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KONU</a:t>
            </a:r>
            <a:r>
              <a:rPr lang="tr-TR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lang="tr-TR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ne? </a:t>
            </a:r>
            <a:br>
              <a:rPr lang="tr-TR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4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Şu ne?</a:t>
            </a:r>
            <a:r>
              <a:rPr lang="tr-TR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tr-TR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ne? </a:t>
            </a:r>
            <a:br>
              <a:rPr lang="tr-TR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Burası </a:t>
            </a:r>
            <a:r>
              <a:rPr lang="tr-TR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ne/</a:t>
            </a:r>
            <a:r>
              <a:rPr lang="tr-TR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neresi</a:t>
            </a:r>
            <a:r>
              <a:rPr lang="tr-TR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tr-TR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Şurası </a:t>
            </a:r>
            <a:r>
              <a:rPr lang="tr-T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ne/</a:t>
            </a:r>
            <a:r>
              <a:rPr lang="tr-TR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neresi</a:t>
            </a:r>
            <a:r>
              <a:rPr lang="tr-T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tr-TR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Orası ne/neresi?</a:t>
            </a:r>
            <a:br>
              <a:rPr lang="tr-TR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07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İçeri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1892793"/>
            <a:ext cx="5263480" cy="3992466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251520" y="1841907"/>
            <a:ext cx="211683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/>
              <a:t>-</a:t>
            </a:r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 ne</a:t>
            </a:r>
            <a:r>
              <a:rPr lang="tr-TR" sz="4000" b="1" dirty="0" smtClean="0"/>
              <a:t>? </a:t>
            </a:r>
            <a:r>
              <a:rPr lang="tr-TR" sz="2800" b="1" dirty="0" smtClean="0"/>
              <a:t>			</a:t>
            </a:r>
            <a:endParaRPr lang="ru-RU" sz="2800" b="1" dirty="0"/>
          </a:p>
        </p:txBody>
      </p:sp>
      <p:sp>
        <p:nvSpPr>
          <p:cNvPr id="5" name="Metin kutusu 4"/>
          <p:cNvSpPr txBox="1"/>
          <p:nvPr/>
        </p:nvSpPr>
        <p:spPr>
          <a:xfrm>
            <a:off x="6012160" y="5877272"/>
            <a:ext cx="3131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/>
              <a:t>-</a:t>
            </a:r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lang="tr-T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</a:t>
            </a:r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kuş.</a:t>
            </a:r>
            <a:endParaRPr lang="tr-T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2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İçer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916831"/>
            <a:ext cx="6048672" cy="3816425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359532" y="980728"/>
            <a:ext cx="237626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-Şu ne? </a:t>
            </a:r>
            <a:r>
              <a:rPr lang="tr-TR" sz="2800" b="1" dirty="0" smtClean="0"/>
              <a:t>			</a:t>
            </a:r>
            <a:endParaRPr lang="ru-RU" sz="2800" b="1" dirty="0"/>
          </a:p>
        </p:txBody>
      </p:sp>
      <p:sp>
        <p:nvSpPr>
          <p:cNvPr id="5" name="Metin kutusu 4"/>
          <p:cNvSpPr txBox="1"/>
          <p:nvPr/>
        </p:nvSpPr>
        <p:spPr>
          <a:xfrm>
            <a:off x="5076056" y="5751636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/>
              <a:t>-Şu </a:t>
            </a:r>
            <a:r>
              <a:rPr lang="tr-TR" sz="4000" b="1" dirty="0"/>
              <a:t>bir kedi.</a:t>
            </a:r>
          </a:p>
        </p:txBody>
      </p:sp>
    </p:spTree>
    <p:extLst>
      <p:ext uri="{BB962C8B-B14F-4D97-AF65-F5344CB8AC3E}">
        <p14:creationId xmlns:p14="http://schemas.microsoft.com/office/powerpoint/2010/main" val="36559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484784"/>
            <a:ext cx="6048672" cy="4052664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395536" y="647581"/>
            <a:ext cx="208823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/>
              <a:t>-O ne? </a:t>
            </a:r>
            <a:r>
              <a:rPr lang="tr-TR" sz="2800" b="1" dirty="0" smtClean="0"/>
              <a:t>			</a:t>
            </a:r>
            <a:endParaRPr lang="ru-RU" sz="2800" b="1" dirty="0"/>
          </a:p>
        </p:txBody>
      </p:sp>
      <p:sp>
        <p:nvSpPr>
          <p:cNvPr id="4" name="Metin kutusu 3"/>
          <p:cNvSpPr txBox="1"/>
          <p:nvPr/>
        </p:nvSpPr>
        <p:spPr>
          <a:xfrm>
            <a:off x="4932040" y="5805264"/>
            <a:ext cx="3707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/>
              <a:t>-O </a:t>
            </a:r>
            <a:r>
              <a:rPr lang="tr-TR" sz="4000" b="1" dirty="0"/>
              <a:t>bir </a:t>
            </a:r>
            <a:r>
              <a:rPr lang="tr-TR" sz="4000" b="1" dirty="0" smtClean="0"/>
              <a:t>köpek.</a:t>
            </a:r>
            <a:endParaRPr 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259257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475656" y="1124744"/>
            <a:ext cx="64087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Çokluk olursa </a:t>
            </a:r>
          </a:p>
          <a:p>
            <a:endParaRPr lang="tr-TR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Bun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tr-TR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Şun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tr-TR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 ?</a:t>
            </a:r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tr-TR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şeklinde olmaktadır.</a:t>
            </a:r>
            <a:endParaRPr lang="ru-RU" sz="4000" b="1" u="dotte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20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720080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467544" y="908720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-Bunlar ne?		-Bunlar ilaç(lar</a:t>
            </a:r>
            <a:r>
              <a:rPr lang="tr-TR" sz="4000" b="1" dirty="0" smtClean="0"/>
              <a:t>).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57789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1980368"/>
            <a:ext cx="7416823" cy="3680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323528" y="1196752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-Şunlar ne?		    -Şunlar gözlük(ler).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10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0848"/>
            <a:ext cx="7344816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323528" y="1124744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-Onlar ne?		       -Onlar kaşık(lar).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0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916832"/>
            <a:ext cx="7992888" cy="4104456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179512" y="1052736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/>
              <a:t>-Bunlar ne? 	-Bunlar tavşan(lar).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04639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1844824"/>
            <a:ext cx="7992888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251520" y="1052736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-Şunlar ne?		-Şunlar leylek(ler).</a:t>
            </a:r>
            <a:endParaRPr lang="ru-RU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14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İçer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752600"/>
            <a:ext cx="7848872" cy="4124672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323528" y="1052736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-Onlar ne?		 -Onlar penguen(ler).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72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-1683568"/>
            <a:ext cx="8686800" cy="5256584"/>
          </a:xfrm>
        </p:spPr>
        <p:txBody>
          <a:bodyPr>
            <a:noAutofit/>
          </a:bodyPr>
          <a:lstStyle/>
          <a:p>
            <a:r>
              <a:rPr lang="tr-TR" sz="4800" dirty="0" smtClean="0">
                <a:solidFill>
                  <a:srgbClr val="7030A0"/>
                </a:solidFill>
              </a:rPr>
              <a:t/>
            </a:r>
            <a:br>
              <a:rPr lang="tr-TR" sz="4800" dirty="0" smtClean="0">
                <a:solidFill>
                  <a:srgbClr val="7030A0"/>
                </a:solidFill>
              </a:rPr>
            </a:br>
            <a:r>
              <a:rPr lang="fr-FR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 ne?</a:t>
            </a:r>
            <a:r>
              <a:rPr lang="tr-TR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  		</a:t>
            </a:r>
            <a:r>
              <a:rPr lang="fr-FR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Şu </a:t>
            </a:r>
            <a:r>
              <a:rPr lang="fr-FR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ne? </a:t>
            </a:r>
            <a:r>
              <a:rPr lang="tr-TR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tr-TR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	       </a:t>
            </a:r>
            <a:r>
              <a:rPr lang="fr-FR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ne?</a:t>
            </a:r>
            <a:br>
              <a:rPr lang="fr-FR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lang="tr-TR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 </a:t>
            </a:r>
            <a:r>
              <a:rPr lang="tr-TR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kalem.→    Şu </a:t>
            </a:r>
            <a:r>
              <a:rPr lang="tr-TR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 </a:t>
            </a:r>
            <a:r>
              <a:rPr lang="tr-TR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masa.→      O bir 								  kapı.</a:t>
            </a:r>
            <a:endParaRPr lang="tr-TR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88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2132856"/>
            <a:ext cx="6624736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323528" y="1268760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-Bunlar ne?    ……………………    .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6084168" y="6093296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Valiz(ler</a:t>
            </a:r>
            <a:r>
              <a:rPr lang="tr-T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43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KA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1680" y="1844825"/>
            <a:ext cx="6624736" cy="4032448"/>
          </a:xfrm>
          <a:prstGeom prst="rect">
            <a:avLst/>
          </a:prstGeom>
          <a:noFill/>
        </p:spPr>
      </p:pic>
      <p:sp>
        <p:nvSpPr>
          <p:cNvPr id="3" name="Metin kutusu 2"/>
          <p:cNvSpPr txBox="1"/>
          <p:nvPr/>
        </p:nvSpPr>
        <p:spPr>
          <a:xfrm>
            <a:off x="251520" y="1124744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Şunlar ne? …………………………  .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5868144" y="6165304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Ördek(ler).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83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user\Downloads\indir (2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000240"/>
            <a:ext cx="6884838" cy="3949040"/>
          </a:xfrm>
          <a:prstGeom prst="rect">
            <a:avLst/>
          </a:prstGeom>
          <a:noFill/>
        </p:spPr>
      </p:pic>
      <p:sp>
        <p:nvSpPr>
          <p:cNvPr id="3" name="Metin kutusu 2"/>
          <p:cNvSpPr txBox="1"/>
          <p:nvPr/>
        </p:nvSpPr>
        <p:spPr>
          <a:xfrm>
            <a:off x="251520" y="1340768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Onlar ne? ……………………………   .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5339060" y="5949280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Meyve(ler).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8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979712" y="908721"/>
            <a:ext cx="48782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YER-MEKAN-ALAN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r-TR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 yeri sorup öğrenmek: 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615365" y="3717032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Burası </a:t>
            </a:r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ne / </a:t>
            </a:r>
            <a:r>
              <a:rPr lang="tr-T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neresi? </a:t>
            </a:r>
            <a:endParaRPr lang="tr-TR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Şurası 	ne / neresi</a:t>
            </a:r>
            <a:r>
              <a:rPr lang="tr-T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tr-TR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Orası 	ne / neresi?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4504571" y="4463534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5716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39552" y="1052736"/>
            <a:ext cx="8208912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sz="40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-Burası </a:t>
            </a:r>
            <a:r>
              <a:rPr lang="tr-TR" sz="4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ne?   </a:t>
            </a:r>
            <a:r>
              <a:rPr lang="tr-TR" sz="40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-Burası mutfak.</a:t>
            </a:r>
            <a:endParaRPr lang="tr-TR" sz="2000" b="1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tr-TR" sz="2000" b="1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sz="40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-Şurası </a:t>
            </a:r>
            <a:r>
              <a:rPr lang="tr-TR" sz="4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ne?  </a:t>
            </a:r>
            <a:r>
              <a:rPr lang="tr-TR" sz="40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	-Şurası banyo.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tr-TR" sz="2000" b="1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sz="40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-Orası </a:t>
            </a:r>
            <a:r>
              <a:rPr lang="tr-TR" sz="4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ne?  </a:t>
            </a:r>
            <a:r>
              <a:rPr lang="tr-TR" sz="40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	-Orası salon.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tr-TR" sz="2000" b="1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sz="40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-Burası </a:t>
            </a:r>
            <a:r>
              <a:rPr lang="tr-TR" sz="4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ne?   </a:t>
            </a:r>
            <a:r>
              <a:rPr lang="tr-TR" sz="40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-Burası sınıf.</a:t>
            </a:r>
            <a:endParaRPr lang="ru-RU" sz="4000" b="1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86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62" y="1556792"/>
            <a:ext cx="3576497" cy="1590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56792"/>
            <a:ext cx="3579964" cy="1590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365104"/>
            <a:ext cx="4536505" cy="18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395536" y="609670"/>
            <a:ext cx="3014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Burası ne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1619672" y="3147007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Burası sınıf</a:t>
            </a:r>
            <a:r>
              <a:rPr lang="tr-TR" sz="2800" b="1" dirty="0" smtClean="0"/>
              <a:t>.</a:t>
            </a:r>
            <a:endParaRPr lang="ru-RU" sz="2800" b="1" dirty="0"/>
          </a:p>
        </p:txBody>
      </p:sp>
      <p:sp>
        <p:nvSpPr>
          <p:cNvPr id="4" name="Metin kutusu 3"/>
          <p:cNvSpPr txBox="1"/>
          <p:nvPr/>
        </p:nvSpPr>
        <p:spPr>
          <a:xfrm>
            <a:off x="5155588" y="660486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Şurası ne?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5196169" y="3147007"/>
            <a:ext cx="3696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Şurası mutfak.</a:t>
            </a:r>
            <a:endParaRPr lang="ru-RU" b="1" dirty="0"/>
          </a:p>
        </p:txBody>
      </p:sp>
      <p:sp>
        <p:nvSpPr>
          <p:cNvPr id="6" name="Metin kutusu 5"/>
          <p:cNvSpPr txBox="1"/>
          <p:nvPr/>
        </p:nvSpPr>
        <p:spPr>
          <a:xfrm>
            <a:off x="1" y="5470994"/>
            <a:ext cx="23397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Orası ne?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5544108" y="6105490"/>
            <a:ext cx="3348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Orası banyo.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61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881" y="1669744"/>
            <a:ext cx="4884191" cy="198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2344042" y="581088"/>
            <a:ext cx="3699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YER-ŞEHİR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150369" y="1603440"/>
            <a:ext cx="168532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Burası </a:t>
            </a:r>
          </a:p>
          <a:p>
            <a:r>
              <a:rPr lang="tr-TR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neresi?</a:t>
            </a:r>
            <a:endParaRPr lang="ru-RU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6732240" y="2193494"/>
            <a:ext cx="2232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Burası Ankara.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72138" y="4072796"/>
            <a:ext cx="167974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Şurası </a:t>
            </a:r>
          </a:p>
          <a:p>
            <a:r>
              <a:rPr lang="tr-TR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neresi?</a:t>
            </a:r>
            <a:endParaRPr lang="ru-RU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6792441" y="5001007"/>
            <a:ext cx="20280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Şurası </a:t>
            </a:r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Londra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2" descr="Londra'nın En İyi Restoranları - OGGUS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882" y="3933056"/>
            <a:ext cx="488419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09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734481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755576" y="764704"/>
            <a:ext cx="30976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Orası neresi?</a:t>
            </a:r>
          </a:p>
        </p:txBody>
      </p:sp>
      <p:sp>
        <p:nvSpPr>
          <p:cNvPr id="7" name="Dikdörtgen 6"/>
          <p:cNvSpPr/>
          <p:nvPr/>
        </p:nvSpPr>
        <p:spPr>
          <a:xfrm>
            <a:off x="4932040" y="5517232"/>
            <a:ext cx="39604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Orası </a:t>
            </a:r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İstanbul.</a:t>
            </a:r>
            <a:endParaRPr lang="tr-T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16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367978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tr-TR" sz="4000" b="1" u="sng" dirty="0" smtClean="0"/>
              <a:t>Nesnenin</a:t>
            </a:r>
            <a:r>
              <a:rPr lang="tr-TR" sz="4000" b="1" dirty="0" smtClean="0"/>
              <a:t> ya da </a:t>
            </a:r>
            <a:r>
              <a:rPr lang="tr-TR" sz="4000" b="1" u="sng" dirty="0" smtClean="0"/>
              <a:t>hayvanın</a:t>
            </a:r>
            <a:r>
              <a:rPr lang="tr-TR" sz="4000" b="1" dirty="0" smtClean="0"/>
              <a:t> ne olduğunu öğrenmek için, </a:t>
            </a:r>
            <a:r>
              <a:rPr lang="tr-TR" sz="4000" b="1" u="sng" dirty="0" smtClean="0"/>
              <a:t>uzaklık durumuna göre: </a:t>
            </a:r>
            <a:r>
              <a:rPr lang="tr-TR" sz="4000" b="1" dirty="0" smtClean="0"/>
              <a:t>Yani en yakındaki «</a:t>
            </a:r>
            <a:r>
              <a:rPr lang="tr-TR" sz="4000" b="1" dirty="0" smtClean="0">
                <a:solidFill>
                  <a:srgbClr val="C00000"/>
                </a:solidFill>
              </a:rPr>
              <a:t>bu ne», </a:t>
            </a:r>
            <a:r>
              <a:rPr lang="tr-TR" sz="4000" b="1" dirty="0" smtClean="0"/>
              <a:t>biraz uzak </a:t>
            </a:r>
            <a:r>
              <a:rPr lang="tr-TR" sz="4000" b="1" dirty="0" smtClean="0">
                <a:solidFill>
                  <a:srgbClr val="C00000"/>
                </a:solidFill>
              </a:rPr>
              <a:t>«şu ne», </a:t>
            </a:r>
            <a:r>
              <a:rPr lang="tr-TR" sz="4000" b="1" dirty="0" smtClean="0"/>
              <a:t>daha uzak </a:t>
            </a:r>
            <a:r>
              <a:rPr lang="tr-TR" sz="4000" b="1" dirty="0" smtClean="0">
                <a:solidFill>
                  <a:srgbClr val="C00000"/>
                </a:solidFill>
              </a:rPr>
              <a:t>«o ne» </a:t>
            </a:r>
            <a:r>
              <a:rPr lang="tr-TR" sz="4000" b="1" dirty="0" smtClean="0"/>
              <a:t>kullanılır . Cevaplarda bir kelimesi eklenir, bunun bir anlamı yoktur.</a:t>
            </a:r>
            <a:endParaRPr 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43993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1" y="1417474"/>
            <a:ext cx="3889375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683568" y="692696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-Bu ne?    		-Bu bir cüzdan.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93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05025"/>
            <a:ext cx="5688632" cy="370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323528" y="1340768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-Şu ne?			-Şu bir bilgisayar.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9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969" y="2306783"/>
            <a:ext cx="5217343" cy="3282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683568" y="1484784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-O ne ?  			-O bir çatal</a:t>
            </a:r>
            <a:r>
              <a:rPr lang="tr-TR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9609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16832"/>
            <a:ext cx="5328592" cy="3423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827584" y="1412776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-Bu ne? 			-Bu bir ekmek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00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08920"/>
            <a:ext cx="1872208" cy="2558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236" y="2420888"/>
            <a:ext cx="237626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75035"/>
            <a:ext cx="2448272" cy="259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665932" y="620688"/>
            <a:ext cx="20162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/>
              <a:t>-</a:t>
            </a:r>
            <a:r>
              <a:rPr lang="tr-TR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 ne? </a:t>
            </a:r>
          </a:p>
          <a:p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-Bu bir şemsiye.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3483062" y="654589"/>
            <a:ext cx="20162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-Şu ne?  </a:t>
            </a:r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-Şu bir ütü.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6300192" y="620688"/>
            <a:ext cx="20882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-O ne?    </a:t>
            </a:r>
          </a:p>
          <a:p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-O bir tencere</a:t>
            </a:r>
            <a:r>
              <a:rPr lang="tr-TR" sz="4000" b="1" dirty="0" smtClean="0"/>
              <a:t>.</a:t>
            </a:r>
            <a:endParaRPr lang="ru-RU" sz="4000" b="1" dirty="0"/>
          </a:p>
        </p:txBody>
      </p:sp>
      <p:sp>
        <p:nvSpPr>
          <p:cNvPr id="6" name="Metin kutusu 5"/>
          <p:cNvSpPr txBox="1"/>
          <p:nvPr/>
        </p:nvSpPr>
        <p:spPr>
          <a:xfrm>
            <a:off x="1187624" y="5661248"/>
            <a:ext cx="939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4247964" y="5661248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Şu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7317680" y="5596573"/>
            <a:ext cx="6383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tr-TR" b="1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1532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51520" y="1340768"/>
            <a:ext cx="86409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Hayvanlar için de </a:t>
            </a:r>
          </a:p>
          <a:p>
            <a:r>
              <a:rPr lang="tr-TR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tr-TR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 ne?  </a:t>
            </a:r>
          </a:p>
          <a:p>
            <a:endParaRPr lang="tr-TR" sz="4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Şu ne?  </a:t>
            </a:r>
          </a:p>
          <a:p>
            <a:endParaRPr lang="tr-TR" sz="4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ne? </a:t>
            </a:r>
          </a:p>
          <a:p>
            <a:r>
              <a:rPr lang="tr-TR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kullanıyoruz.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07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390</TotalTime>
  <Words>217</Words>
  <Application>Microsoft Office PowerPoint</Application>
  <PresentationFormat>Ekran Gösterisi (4:3)</PresentationFormat>
  <Paragraphs>78</Paragraphs>
  <Slides>27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3" baseType="lpstr">
      <vt:lpstr>Arial</vt:lpstr>
      <vt:lpstr>Calibri</vt:lpstr>
      <vt:lpstr>Constantia</vt:lpstr>
      <vt:lpstr>Times New Roman</vt:lpstr>
      <vt:lpstr>Wingdings 2</vt:lpstr>
      <vt:lpstr>Akış</vt:lpstr>
      <vt:lpstr>    KONU:  Bu ne?  Şu ne?  O ne?  Burası ne/neresi?  Şurası ne/neresi?  Orası ne/neresi?   </vt:lpstr>
      <vt:lpstr> Bu ne? →     Şu ne?  →          O ne? Bu bir kalem.→    Şu bir masa.→      O bir           kapı.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 ne?/Şu ne?/O ne?</dc:title>
  <dc:creator>user</dc:creator>
  <cp:lastModifiedBy>GÖKSEL</cp:lastModifiedBy>
  <cp:revision>73</cp:revision>
  <dcterms:created xsi:type="dcterms:W3CDTF">2014-09-05T16:21:14Z</dcterms:created>
  <dcterms:modified xsi:type="dcterms:W3CDTF">2023-10-02T21:59:55Z</dcterms:modified>
</cp:coreProperties>
</file>