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4" r:id="rId6"/>
    <p:sldId id="263" r:id="rId7"/>
    <p:sldId id="265" r:id="rId8"/>
    <p:sldId id="266" r:id="rId9"/>
    <p:sldId id="268" r:id="rId10"/>
    <p:sldId id="280" r:id="rId11"/>
    <p:sldId id="267" r:id="rId12"/>
    <p:sldId id="269" r:id="rId13"/>
    <p:sldId id="270" r:id="rId14"/>
    <p:sldId id="285" r:id="rId15"/>
    <p:sldId id="282" r:id="rId16"/>
    <p:sldId id="279" r:id="rId17"/>
    <p:sldId id="284" r:id="rId18"/>
    <p:sldId id="283" r:id="rId19"/>
    <p:sldId id="281" r:id="rId20"/>
    <p:sldId id="272" r:id="rId21"/>
    <p:sldId id="271" r:id="rId22"/>
    <p:sldId id="273" r:id="rId23"/>
    <p:sldId id="287" r:id="rId24"/>
    <p:sldId id="274" r:id="rId25"/>
    <p:sldId id="288" r:id="rId26"/>
    <p:sldId id="275" r:id="rId27"/>
    <p:sldId id="277" r:id="rId28"/>
    <p:sldId id="286" r:id="rId29"/>
    <p:sldId id="278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F594F4ED-5AAB-49C4-8474-79500BA85CB0}">
          <p14:sldIdLst>
            <p14:sldId id="258"/>
            <p14:sldId id="259"/>
            <p14:sldId id="260"/>
            <p14:sldId id="261"/>
            <p14:sldId id="264"/>
            <p14:sldId id="263"/>
            <p14:sldId id="265"/>
            <p14:sldId id="266"/>
            <p14:sldId id="268"/>
            <p14:sldId id="280"/>
            <p14:sldId id="267"/>
            <p14:sldId id="269"/>
            <p14:sldId id="270"/>
            <p14:sldId id="285"/>
            <p14:sldId id="282"/>
            <p14:sldId id="279"/>
            <p14:sldId id="284"/>
            <p14:sldId id="283"/>
            <p14:sldId id="281"/>
            <p14:sldId id="272"/>
            <p14:sldId id="271"/>
            <p14:sldId id="273"/>
            <p14:sldId id="287"/>
            <p14:sldId id="274"/>
            <p14:sldId id="288"/>
            <p14:sldId id="275"/>
            <p14:sldId id="277"/>
            <p14:sldId id="286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FF00FF"/>
    <a:srgbClr val="666699"/>
    <a:srgbClr val="FF6600"/>
    <a:srgbClr val="FF66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6443" autoAdjust="0"/>
  </p:normalViewPr>
  <p:slideViewPr>
    <p:cSldViewPr>
      <p:cViewPr varScale="1">
        <p:scale>
          <a:sx n="85" d="100"/>
          <a:sy n="85" d="100"/>
        </p:scale>
        <p:origin x="143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2890021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558621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7117970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7900678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1182555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6672609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7.10.2024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7037443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7.10.2024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832966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7.10.2024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8166240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4597704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7282343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366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95753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755576" y="2564904"/>
            <a:ext cx="7559828" cy="3888432"/>
          </a:xfrm>
        </p:spPr>
        <p:txBody>
          <a:bodyPr>
            <a:noAutofit/>
          </a:bodyPr>
          <a:lstStyle/>
          <a:p>
            <a:r>
              <a:rPr lang="tr-TR" sz="7200" b="1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TANIŞMA</a:t>
            </a:r>
          </a:p>
          <a:p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04766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688747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8" y="4623624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ikdörtgen 4"/>
          <p:cNvSpPr/>
          <p:nvPr/>
        </p:nvSpPr>
        <p:spPr>
          <a:xfrm>
            <a:off x="3167844" y="1333916"/>
            <a:ext cx="6156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Mete: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Nerede okuyorsunuz?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23528" y="2740278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Bilge: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Türkiye’de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Atılım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Üniversitesinde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okuyorum. Siz nerede okuyorsunuz?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411760" y="4725144"/>
            <a:ext cx="6535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Mete: 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en de </a:t>
            </a:r>
            <a:r>
              <a:rPr lang="tr-TR" sz="3600" b="1">
                <a:latin typeface="Times New Roman" pitchFamily="18" charset="0"/>
                <a:cs typeface="Times New Roman" pitchFamily="18" charset="0"/>
              </a:rPr>
              <a:t>Atılım </a:t>
            </a:r>
            <a:r>
              <a:rPr lang="tr-TR" sz="3600" b="1" smtClean="0">
                <a:latin typeface="Times New Roman" pitchFamily="18" charset="0"/>
                <a:cs typeface="Times New Roman" pitchFamily="18" charset="0"/>
              </a:rPr>
              <a:t>Üniversitesinde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okuyorum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98655515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57232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857496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023" y="4641484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3131840" y="1142984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Mete: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Siz kaç kardeşsiniz?</a:t>
            </a:r>
          </a:p>
          <a:p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928662" y="3140968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Bilge: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Biz 2 kardeşiz. </a:t>
            </a:r>
          </a:p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Siz kaç kardeşsiniz?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357554" y="5286388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Mete: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Biz 4 kardeşiz.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57232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Resi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857496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264" y="4509120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2987824" y="128586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Mete: 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erede kalıyorsunuz?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683568" y="3071810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Bilge: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Ben yurtta kalıyorum.</a:t>
            </a:r>
          </a:p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Ya siz?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2843808" y="4924966"/>
            <a:ext cx="5688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Mete: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Ben ailem ile birlikte kalıyorum.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41273"/>
            <a:ext cx="250033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1878" y="2462238"/>
            <a:ext cx="221457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0438"/>
            <a:ext cx="250033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572008"/>
            <a:ext cx="221457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2555776" y="842776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Mete: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Tanıştığımıza tekrar memnun oldum. Hoşça kalın.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693578" y="2304331"/>
            <a:ext cx="5753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Bilge: 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en de çok memnun oldum. Güle güle.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3150602" y="3855933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Mete: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Görüşürüz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916802" y="5238674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Bilge: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Görüşürüz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5400" b="1" dirty="0" smtClean="0">
                <a:latin typeface="Times New Roman" pitchFamily="18" charset="0"/>
                <a:cs typeface="Times New Roman" pitchFamily="18" charset="0"/>
              </a:rPr>
              <a:t>Selamlaşma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35557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45039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1125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tr-TR" sz="5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tr-TR" sz="5400" b="1" dirty="0" smtClean="0">
                <a:latin typeface="Times New Roman" pitchFamily="18" charset="0"/>
                <a:cs typeface="Times New Roman" pitchFamily="18" charset="0"/>
              </a:rPr>
              <a:t>Merhaba.</a:t>
            </a:r>
          </a:p>
          <a:p>
            <a:pPr marL="0" indent="0" algn="ctr">
              <a:buNone/>
            </a:pPr>
            <a:endParaRPr lang="tr-TR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tr-TR" sz="5400" b="1" dirty="0" smtClean="0">
                <a:latin typeface="Times New Roman" pitchFamily="18" charset="0"/>
                <a:cs typeface="Times New Roman" pitchFamily="18" charset="0"/>
              </a:rPr>
              <a:t>             İyi günler.</a:t>
            </a:r>
            <a:endParaRPr lang="tr-TR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9786"/>
            <a:ext cx="252028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16189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152128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Günaydın. </a:t>
            </a:r>
            <a:br>
              <a:rPr lang="tr-TR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İyi sabahlar.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type="subTitle" idx="1"/>
          </p:nvPr>
        </p:nvSpPr>
        <p:spPr>
          <a:xfrm>
            <a:off x="323528" y="5373216"/>
            <a:ext cx="8568952" cy="792088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tr-TR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İyi akşamlar.                              İyi geceler. </a:t>
            </a:r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 smtClean="0"/>
          </a:p>
        </p:txBody>
      </p:sp>
      <p:pic>
        <p:nvPicPr>
          <p:cNvPr id="7" name="Resim 6" descr="Ekran Kırpm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3638611"/>
            <a:ext cx="1800200" cy="1728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519" y="548680"/>
            <a:ext cx="1800200" cy="1728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Resim 9" descr="Ekran Kırpm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01008"/>
            <a:ext cx="1872208" cy="1718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255897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74590"/>
            <a:ext cx="741682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Samsung\AppData\Local\Microsoft\Windows\Temporary Internet Files\Content.IE5\WC0WV7BB\Speech_bubble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3527" y="528513"/>
            <a:ext cx="2952328" cy="178595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Picture 3" descr="C:\Users\Samsung\AppData\Local\Microsoft\Windows\Temporary Internet Files\Content.IE5\WC0WV7BB\Speech_bubble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0214" y="328188"/>
            <a:ext cx="2963979" cy="187667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Dikdörtgen 1"/>
          <p:cNvSpPr/>
          <p:nvPr/>
        </p:nvSpPr>
        <p:spPr>
          <a:xfrm>
            <a:off x="683568" y="1044922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 Selam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3" name="Dikdörtgen 2"/>
          <p:cNvSpPr/>
          <p:nvPr/>
        </p:nvSpPr>
        <p:spPr>
          <a:xfrm>
            <a:off x="6516216" y="836713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  Selam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3125491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				</a:t>
            </a:r>
          </a:p>
          <a:p>
            <a:pPr marL="0" indent="0"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A: Selam. Ne haber? // Ne var ne yok?</a:t>
            </a:r>
          </a:p>
          <a:p>
            <a:pPr marL="0" indent="0">
              <a:buNone/>
            </a:pP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Selam. İyilik sağlık. Senden ne haber?</a:t>
            </a:r>
          </a:p>
          <a:p>
            <a:pPr marL="0" indent="0"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A: Benden de iyilik sağlık.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marL="0" indent="0">
              <a:buNone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604" y="2996952"/>
            <a:ext cx="2592288" cy="310926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2520280" cy="303726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9063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/>
          <a:lstStyle/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ALIŞTIRMALAR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7740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ubOvalCallout"/>
          <p:cNvSpPr>
            <a:spLocks noGrp="1" noEditPoints="1" noChangeArrowheads="1"/>
          </p:cNvSpPr>
          <p:nvPr>
            <p:ph idx="1"/>
          </p:nvPr>
        </p:nvSpPr>
        <p:spPr bwMode="auto"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							           	</a:t>
            </a:r>
            <a:r>
              <a:rPr lang="tr-TR" sz="6000" b="1" dirty="0" smtClean="0">
                <a:latin typeface="Times New Roman" pitchFamily="18" charset="0"/>
                <a:cs typeface="Times New Roman" pitchFamily="18" charset="0"/>
              </a:rPr>
              <a:t>MERHABA !</a:t>
            </a:r>
            <a:endParaRPr lang="tr-TR" sz="60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100" b="1" dirty="0">
                <a:latin typeface="Times New Roman" pitchFamily="18" charset="0"/>
                <a:cs typeface="Times New Roman" pitchFamily="18" charset="0"/>
              </a:rPr>
              <a:t>Lütfen, aşağıdaki resimlere tanışma diyalogu yazınız</a:t>
            </a:r>
            <a:r>
              <a:rPr lang="tr-TR" sz="3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1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tr-TR" sz="3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İçerik Yer Tutucusu" descr="adsc4b1z1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484784"/>
            <a:ext cx="5616624" cy="3168352"/>
          </a:xfrm>
          <a:ln w="19050">
            <a:noFill/>
          </a:ln>
        </p:spPr>
      </p:pic>
      <p:sp>
        <p:nvSpPr>
          <p:cNvPr id="6" name="5 Metin kutusu"/>
          <p:cNvSpPr txBox="1"/>
          <p:nvPr/>
        </p:nvSpPr>
        <p:spPr>
          <a:xfrm>
            <a:off x="4846740" y="4725144"/>
            <a:ext cx="3355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Murat, 41 yaşında</a:t>
            </a:r>
          </a:p>
          <a:p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Öğretmen, </a:t>
            </a:r>
          </a:p>
          <a:p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İstanbullu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611560" y="4725144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Maksat, 32 yaşında</a:t>
            </a:r>
          </a:p>
          <a:p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Avukat,</a:t>
            </a:r>
          </a:p>
          <a:p>
            <a:r>
              <a:rPr lang="tr-TR" sz="3200" b="1" dirty="0" err="1" smtClean="0">
                <a:latin typeface="Times New Roman" pitchFamily="18" charset="0"/>
                <a:cs typeface="Times New Roman" pitchFamily="18" charset="0"/>
              </a:rPr>
              <a:t>Bişkekli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tr-TR" sz="2800" dirty="0"/>
              <a:t/>
            </a:r>
            <a:br>
              <a:rPr lang="tr-TR" sz="2800" dirty="0"/>
            </a:b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1050131"/>
          </a:xfrm>
        </p:spPr>
        <p:txBody>
          <a:bodyPr>
            <a:noAutofit/>
          </a:bodyPr>
          <a:lstStyle/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Cemal, 20 yaşında, öğrenci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6 İçerik Yer Tutucusu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2276872"/>
            <a:ext cx="338437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355977" y="980728"/>
            <a:ext cx="4330824" cy="1194147"/>
          </a:xfrm>
        </p:spPr>
        <p:txBody>
          <a:bodyPr>
            <a:normAutofit/>
          </a:bodyPr>
          <a:lstStyle/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Diana, 19 yaşında, </a:t>
            </a: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ö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ğrenci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7 İçerik Yer Tutucusu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76872"/>
            <a:ext cx="3357015" cy="415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Lütfen, aşağıdaki diyalogları tamamlayınız.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İçerik Yer Tutucusu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075240" cy="485740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Diyalog 1</a:t>
            </a:r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Buket:</a:t>
            </a:r>
            <a:r>
              <a:rPr lang="tr-TR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Merhaba!</a:t>
            </a:r>
          </a:p>
          <a:p>
            <a:pPr>
              <a:buNone/>
            </a:pP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Seda:</a:t>
            </a:r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……………….!</a:t>
            </a:r>
          </a:p>
          <a:p>
            <a:pPr>
              <a:buNone/>
            </a:pPr>
            <a:r>
              <a:rPr lang="tr-TR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Buket: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Senin adın ne?</a:t>
            </a:r>
          </a:p>
          <a:p>
            <a:pPr>
              <a:buNone/>
            </a:pP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Seda: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…………………….</a:t>
            </a:r>
          </a:p>
          <a:p>
            <a:pPr>
              <a:buNone/>
            </a:pPr>
            <a:r>
              <a:rPr lang="tr-TR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Buket: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Memnun oldum.</a:t>
            </a:r>
          </a:p>
          <a:p>
            <a:pPr>
              <a:buNone/>
            </a:pP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Seda: 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……………………..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8147248" cy="55774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Diyalog 2</a:t>
            </a:r>
          </a:p>
          <a:p>
            <a:pPr>
              <a:buNone/>
            </a:pPr>
            <a:endParaRPr lang="tr-TR" sz="39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Çetin: </a:t>
            </a: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…………………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r>
              <a:rPr lang="tr-TR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Yusuf: 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İyi günler!</a:t>
            </a:r>
          </a:p>
          <a:p>
            <a:pPr>
              <a:buNone/>
            </a:pPr>
            <a:r>
              <a:rPr lang="tr-TR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Çetin: 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Nasılsınız?</a:t>
            </a:r>
          </a:p>
          <a:p>
            <a:pPr>
              <a:buNone/>
            </a:pPr>
            <a:r>
              <a:rPr lang="tr-TR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Yusuf: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…………………………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Çetin: 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Teşekkür ederim, </a:t>
            </a: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……………………….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53120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8075240" cy="55054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Diyalog 3</a:t>
            </a:r>
          </a:p>
          <a:p>
            <a:pPr>
              <a:buNone/>
            </a:pPr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Ömer: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Selam!</a:t>
            </a:r>
          </a:p>
          <a:p>
            <a:pPr>
              <a:buNone/>
            </a:pPr>
            <a:r>
              <a:rPr lang="tr-TR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Merve:</a:t>
            </a:r>
            <a:r>
              <a:rPr lang="tr-TR" sz="3600" b="1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…………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r>
              <a:rPr lang="tr-T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Ömer: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Ne var ne yok?</a:t>
            </a:r>
          </a:p>
          <a:p>
            <a:pPr>
              <a:buNone/>
            </a:pPr>
            <a:r>
              <a:rPr lang="tr-TR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Merve: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…………………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8147248" cy="5505475"/>
          </a:xfrm>
        </p:spPr>
        <p:txBody>
          <a:bodyPr/>
          <a:lstStyle/>
          <a:p>
            <a:pPr algn="ctr">
              <a:buNone/>
            </a:pP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Diyalog 4</a:t>
            </a:r>
          </a:p>
          <a:p>
            <a:pPr>
              <a:buNone/>
            </a:pPr>
            <a:endParaRPr lang="tr-TR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36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Canan: 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Ne haber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3600" b="1" dirty="0" err="1">
                <a:latin typeface="Times New Roman" pitchFamily="18" charset="0"/>
                <a:cs typeface="Times New Roman" pitchFamily="18" charset="0"/>
              </a:rPr>
              <a:t>N’aber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?)</a:t>
            </a:r>
          </a:p>
          <a:p>
            <a:pPr>
              <a:buNone/>
            </a:pPr>
            <a:r>
              <a:rPr lang="tr-TR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Kemal: </a:t>
            </a: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…………………………</a:t>
            </a:r>
          </a:p>
          <a:p>
            <a:pPr>
              <a:buNone/>
            </a:pPr>
            <a:r>
              <a:rPr lang="tr-TR" sz="36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Canan: 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Eh, fena değil.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809618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Lütfen, aşağıdaki diyalogları sıralayınız.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algn="ctr"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Diyalog 1</a:t>
            </a:r>
          </a:p>
          <a:p>
            <a:pPr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a.   </a:t>
            </a:r>
            <a:r>
              <a:rPr lang="tr-TR" sz="3600" b="1" dirty="0" smtClean="0">
                <a:solidFill>
                  <a:srgbClr val="666699"/>
                </a:solidFill>
                <a:latin typeface="Times New Roman" pitchFamily="18" charset="0"/>
                <a:cs typeface="Times New Roman" pitchFamily="18" charset="0"/>
              </a:rPr>
              <a:t>Mert: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Teşekkür ederim. Ben de iyiyim.</a:t>
            </a:r>
          </a:p>
          <a:p>
            <a:pPr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b.   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Suna: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Merhaba!</a:t>
            </a:r>
          </a:p>
          <a:p>
            <a:pPr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c.   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Suna: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Teşekkürler, iyiyim. Ya siz?</a:t>
            </a:r>
          </a:p>
          <a:p>
            <a:pPr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d.   </a:t>
            </a:r>
            <a:r>
              <a:rPr lang="tr-TR" sz="3600" b="1" dirty="0" smtClean="0">
                <a:solidFill>
                  <a:srgbClr val="666699"/>
                </a:solidFill>
                <a:latin typeface="Times New Roman" pitchFamily="18" charset="0"/>
                <a:cs typeface="Times New Roman" pitchFamily="18" charset="0"/>
              </a:rPr>
              <a:t>Mert: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Merhaba!</a:t>
            </a:r>
          </a:p>
          <a:p>
            <a:pPr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e.   </a:t>
            </a:r>
            <a:r>
              <a:rPr lang="tr-TR" sz="3600" b="1" dirty="0" smtClean="0">
                <a:solidFill>
                  <a:srgbClr val="666699"/>
                </a:solidFill>
                <a:latin typeface="Times New Roman" pitchFamily="18" charset="0"/>
                <a:cs typeface="Times New Roman" pitchFamily="18" charset="0"/>
              </a:rPr>
              <a:t>Mert: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Nasılsınız Suna Hanım?</a:t>
            </a:r>
          </a:p>
          <a:p>
            <a:pPr>
              <a:buNone/>
            </a:pPr>
            <a:endParaRPr lang="tr-TR" dirty="0"/>
          </a:p>
        </p:txBody>
      </p:sp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1571604" y="5572140"/>
          <a:ext cx="6096000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r>
                        <a:rPr lang="tr-TR" dirty="0" smtClean="0"/>
                        <a:t>1.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2.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3.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4.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5.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6130177"/>
          </a:xfrm>
        </p:spPr>
        <p:txBody>
          <a:bodyPr/>
          <a:lstStyle/>
          <a:p>
            <a:pPr algn="ctr"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Diyalog 2</a:t>
            </a:r>
          </a:p>
          <a:p>
            <a:pPr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tr-TR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Melisa: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Benim adım Melisa.</a:t>
            </a:r>
          </a:p>
          <a:p>
            <a:pPr marL="514350" indent="-514350">
              <a:buAutoNum type="alphaLcPeriod" startAt="2"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Can: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Merhaba!</a:t>
            </a:r>
          </a:p>
          <a:p>
            <a:pPr marL="0" indent="0"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tr-TR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Melisa: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Ben de memnun oldum.</a:t>
            </a:r>
          </a:p>
          <a:p>
            <a:pPr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d.  </a:t>
            </a:r>
            <a:r>
              <a:rPr lang="tr-TR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Melisa: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Merhaba!</a:t>
            </a:r>
          </a:p>
          <a:p>
            <a:pPr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e.  Can: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Benim adım Can. Sizin adınız ne?</a:t>
            </a:r>
          </a:p>
          <a:p>
            <a:pPr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f.   Can: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Tanıştığımıza memnun oldum.</a:t>
            </a:r>
          </a:p>
          <a:p>
            <a:pPr>
              <a:buNone/>
            </a:pPr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009437"/>
              </p:ext>
            </p:extLst>
          </p:nvPr>
        </p:nvGraphicFramePr>
        <p:xfrm>
          <a:off x="1619672" y="5517232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1.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2.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3.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4.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5.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6.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Merhaba.</a:t>
            </a:r>
          </a:p>
          <a:p>
            <a:pPr marL="0" indent="0"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Benim adım Ercan. </a:t>
            </a:r>
          </a:p>
          <a:p>
            <a:pPr marL="0" indent="0"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Ben Türküm.</a:t>
            </a:r>
          </a:p>
          <a:p>
            <a:pPr marL="0" indent="0"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21 yaşındayım. </a:t>
            </a:r>
          </a:p>
          <a:p>
            <a:pPr marL="0" indent="0"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Öğrenciyim.</a:t>
            </a:r>
          </a:p>
          <a:p>
            <a:pPr marL="0" indent="0">
              <a:buNone/>
            </a:pP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Atılım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Üniversitesi’nde </a:t>
            </a:r>
          </a:p>
          <a:p>
            <a:pPr marL="0" indent="0"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1. sınıfta okuyorum.</a:t>
            </a:r>
          </a:p>
          <a:p>
            <a:pPr marL="0" indent="0">
              <a:buNone/>
            </a:pPr>
            <a:endParaRPr lang="tr-T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8680"/>
            <a:ext cx="316835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92743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Kendinizi tanıtınız.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Merhaba, benim adım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adım…………………………………………………………………………………………………………………………………………………………………................................................................................................................................................................................................................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194421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714620"/>
            <a:ext cx="5286412" cy="3425045"/>
          </a:xfrm>
        </p:spPr>
      </p:pic>
      <p:pic>
        <p:nvPicPr>
          <p:cNvPr id="2050" name="Picture 2" descr="C:\Users\Samsung\AppData\Local\Microsoft\Windows\Temporary Internet Files\Content.IE5\WC0WV7BB\Speech_bubble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3528" y="544951"/>
            <a:ext cx="3143272" cy="235460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051" name="Picture 3" descr="C:\Users\Samsung\AppData\Local\Microsoft\Windows\Temporary Internet Files\Content.IE5\WC0WV7BB\Speech_bubble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5392" y="620688"/>
            <a:ext cx="3359865" cy="214713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6 Metin kutusu"/>
          <p:cNvSpPr txBox="1"/>
          <p:nvPr/>
        </p:nvSpPr>
        <p:spPr>
          <a:xfrm>
            <a:off x="505188" y="1214421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Merhaba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b="1" dirty="0"/>
          </a:p>
        </p:txBody>
      </p:sp>
      <p:sp>
        <p:nvSpPr>
          <p:cNvPr id="8" name="7 Dikdörtgen"/>
          <p:cNvSpPr/>
          <p:nvPr/>
        </p:nvSpPr>
        <p:spPr>
          <a:xfrm>
            <a:off x="5572132" y="1357298"/>
            <a:ext cx="31763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    Merhaba!</a:t>
            </a:r>
          </a:p>
          <a:p>
            <a:endParaRPr lang="tr-TR" sz="24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3571868" y="785794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Benim adım Mete.      Sizin adınız ne?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1216546" y="4161346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Benim  adım  Bilge.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11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2"/>
            <a:ext cx="250033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Resi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929066"/>
            <a:ext cx="22145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438400"/>
            <a:ext cx="6357982" cy="3562368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899592" y="601146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Mete: 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(Tanıştığımıza) </a:t>
            </a: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emnun oldum.</a:t>
            </a:r>
          </a:p>
          <a:p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Bilge: 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Ben de memnun oldum.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09210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3464711" y="1214422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Mete: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Nasılsınız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Resi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708920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714348" y="2857496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Bilge: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Teşekkür ederim. İyiyim. Siz nasılsınız?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643446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3264039" y="5086191"/>
            <a:ext cx="4746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Mete:</a:t>
            </a:r>
            <a:r>
              <a:rPr lang="tr-TR" sz="3600" b="1" dirty="0" err="1">
                <a:latin typeface="Times New Roman" pitchFamily="18" charset="0"/>
                <a:cs typeface="Times New Roman" pitchFamily="18" charset="0"/>
              </a:rPr>
              <a:t>Teşekkür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ederim. </a:t>
            </a:r>
          </a:p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Ben de iyiyim.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2915816" y="1071546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Mete</a:t>
            </a:r>
            <a:r>
              <a:rPr lang="tr-T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erelisiniz?</a:t>
            </a:r>
          </a:p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(Siz nereden geliyorsunuz?)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415487" y="2857496"/>
            <a:ext cx="61727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Bilge: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Ben Ankaralıyım.</a:t>
            </a:r>
          </a:p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(Ben Ankara’dan geliyorum.)</a:t>
            </a:r>
          </a:p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Ya siz? 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486" y="764704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Resi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3511" y="2857496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615912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etin kutusu"/>
          <p:cNvSpPr txBox="1"/>
          <p:nvPr/>
        </p:nvSpPr>
        <p:spPr>
          <a:xfrm>
            <a:off x="2627784" y="4797152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Mete: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Ben İstanbulluyum.</a:t>
            </a:r>
          </a:p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(Ben İstanbul’dan geliyorum.)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784096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641484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3059833" y="1386381"/>
            <a:ext cx="5075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Mete: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Kaç yaşındasınız?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888072" y="2857496"/>
            <a:ext cx="5844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Bilge: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Ben 18 yaşındayım.  Siz kaç yaşındasınız?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2843808" y="5214950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Mete: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Ben 19 yaşındayım.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55583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857496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629329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2823858" y="980728"/>
            <a:ext cx="632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Mete: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Siz ne iş yapıyorsunuz?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857224" y="3124470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Bilge: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Ben öğrenciyim. </a:t>
            </a:r>
          </a:p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Ya siz?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2987824" y="5072074"/>
            <a:ext cx="5227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Mete: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Ben de öğrenciyim.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</TotalTime>
  <Words>517</Words>
  <Application>Microsoft Office PowerPoint</Application>
  <PresentationFormat>Ekran Gösterisi (4:3)</PresentationFormat>
  <Paragraphs>131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Selamlaşma </vt:lpstr>
      <vt:lpstr>PowerPoint Sunusu</vt:lpstr>
      <vt:lpstr>Günaydın.  İyi sabahlar.</vt:lpstr>
      <vt:lpstr>PowerPoint Sunusu</vt:lpstr>
      <vt:lpstr>PowerPoint Sunusu</vt:lpstr>
      <vt:lpstr>ALIŞTIRMALAR</vt:lpstr>
      <vt:lpstr>Lütfen, aşağıdaki resimlere tanışma diyalogu yazınız. 1.</vt:lpstr>
      <vt:lpstr>  2. </vt:lpstr>
      <vt:lpstr>Lütfen, aşağıdaki diyalogları tamamlayınız.</vt:lpstr>
      <vt:lpstr>PowerPoint Sunusu</vt:lpstr>
      <vt:lpstr>PowerPoint Sunusu</vt:lpstr>
      <vt:lpstr>PowerPoint Sunusu</vt:lpstr>
      <vt:lpstr>Lütfen, aşağıdaki diyalogları sıralayınız.</vt:lpstr>
      <vt:lpstr>PowerPoint Sunusu</vt:lpstr>
      <vt:lpstr>PowerPoint Sunusu</vt:lpstr>
      <vt:lpstr>Kendinizi tanıtınız.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Samsung</dc:creator>
  <cp:lastModifiedBy>GÖKSEL</cp:lastModifiedBy>
  <cp:revision>105</cp:revision>
  <dcterms:created xsi:type="dcterms:W3CDTF">2015-07-09T07:02:12Z</dcterms:created>
  <dcterms:modified xsi:type="dcterms:W3CDTF">2024-10-07T13:11:57Z</dcterms:modified>
</cp:coreProperties>
</file>